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532" r:id="rId5"/>
    <p:sldId id="526" r:id="rId6"/>
    <p:sldId id="533" r:id="rId7"/>
    <p:sldId id="523" r:id="rId8"/>
    <p:sldId id="536" r:id="rId9"/>
    <p:sldId id="528" r:id="rId10"/>
    <p:sldId id="534" r:id="rId11"/>
    <p:sldId id="535" r:id="rId12"/>
  </p:sldIdLst>
  <p:sldSz cx="9144000" cy="5143500" type="screen16x9"/>
  <p:notesSz cx="6797675" cy="9928225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Лилина Людмила Сергеевна" initials="" lastIdx="2" clrIdx="0"/>
  <p:cmAuthor id="1" name="Салабаева Светлана Валерьевна" initials="" lastIdx="7" clrIdx="1"/>
  <p:cmAuthor id="2" name="Ксенофонтова Светлана Николаевна" initials="КСН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73B6"/>
    <a:srgbClr val="3F95C7"/>
    <a:srgbClr val="006FB8"/>
    <a:srgbClr val="26A122"/>
    <a:srgbClr val="6CAF3F"/>
    <a:srgbClr val="7ABE4C"/>
    <a:srgbClr val="000000"/>
    <a:srgbClr val="B7CE88"/>
    <a:srgbClr val="C9DAA6"/>
    <a:srgbClr val="DAE5C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072" autoAdjust="0"/>
    <p:restoredTop sz="98157" autoAdjust="0"/>
  </p:normalViewPr>
  <p:slideViewPr>
    <p:cSldViewPr>
      <p:cViewPr>
        <p:scale>
          <a:sx n="100" d="100"/>
          <a:sy n="100" d="100"/>
        </p:scale>
        <p:origin x="-1932" y="-9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513BA0-FDD0-4D6A-82C7-135622141F31}" type="doc">
      <dgm:prSet loTypeId="urn:microsoft.com/office/officeart/2005/8/layout/hProcess6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3396BD-2D94-4E2F-B9A9-A03BFD5739B0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Распоряжение (приказ) руководителя органа муниципального контроля</a:t>
          </a:r>
          <a:endParaRPr lang="ru-RU" sz="1200" dirty="0"/>
        </a:p>
      </dgm:t>
    </dgm:pt>
    <dgm:pt modelId="{AA44A091-D067-41EC-B9B8-A92C4075511E}" type="parTrans" cxnId="{6CC87F02-3B92-4AFA-986C-7EF72C0B25D3}">
      <dgm:prSet/>
      <dgm:spPr/>
      <dgm:t>
        <a:bodyPr/>
        <a:lstStyle/>
        <a:p>
          <a:endParaRPr lang="ru-RU"/>
        </a:p>
      </dgm:t>
    </dgm:pt>
    <dgm:pt modelId="{6FFF9B97-BFD4-44FB-AA61-EAFF035CCCA5}" type="sibTrans" cxnId="{6CC87F02-3B92-4AFA-986C-7EF72C0B25D3}">
      <dgm:prSet/>
      <dgm:spPr/>
      <dgm:t>
        <a:bodyPr/>
        <a:lstStyle/>
        <a:p>
          <a:endParaRPr lang="ru-RU"/>
        </a:p>
      </dgm:t>
    </dgm:pt>
    <dgm:pt modelId="{54EE2A6F-DF21-489A-BEA6-8AD4D354BE7E}">
      <dgm:prSet phldrT="[Текст]" custT="1"/>
      <dgm:spPr/>
      <dgm:t>
        <a:bodyPr/>
        <a:lstStyle/>
        <a:p>
          <a:pPr marL="0" indent="0" defTabSz="990600"/>
          <a:r>
            <a:rPr lang="ru-RU" sz="1200" smtClean="0">
              <a:latin typeface="Times New Roman" pitchFamily="18" charset="0"/>
              <a:cs typeface="Times New Roman" pitchFamily="18" charset="0"/>
            </a:rPr>
            <a:t>Уведомление проверяемого лица </a:t>
          </a:r>
          <a:endParaRPr lang="ru-RU" sz="1200" dirty="0" smtClean="0">
            <a:latin typeface="Times New Roman" pitchFamily="18" charset="0"/>
            <a:cs typeface="Times New Roman" pitchFamily="18" charset="0"/>
          </a:endParaRPr>
        </a:p>
      </dgm:t>
    </dgm:pt>
    <dgm:pt modelId="{38BF2E81-6A24-4F9E-B646-FC9BF42BA2A1}" type="parTrans" cxnId="{08722D61-8063-4219-B76D-758D9D511105}">
      <dgm:prSet/>
      <dgm:spPr/>
      <dgm:t>
        <a:bodyPr/>
        <a:lstStyle/>
        <a:p>
          <a:endParaRPr lang="ru-RU"/>
        </a:p>
      </dgm:t>
    </dgm:pt>
    <dgm:pt modelId="{A8B3AA11-9AB2-4B76-AE07-D0B2E95747EA}" type="sibTrans" cxnId="{08722D61-8063-4219-B76D-758D9D511105}">
      <dgm:prSet/>
      <dgm:spPr/>
      <dgm:t>
        <a:bodyPr/>
        <a:lstStyle/>
        <a:p>
          <a:endParaRPr lang="ru-RU"/>
        </a:p>
      </dgm:t>
    </dgm:pt>
    <dgm:pt modelId="{BABFF45B-8571-41BB-A393-86546DF29BFF}">
      <dgm:prSet phldrT="[Текст]" custT="1"/>
      <dgm:spPr/>
      <dgm:t>
        <a:bodyPr/>
        <a:lstStyle/>
        <a:p>
          <a:r>
            <a:rPr lang="ru-RU" sz="1200" smtClean="0">
              <a:latin typeface="Times New Roman" pitchFamily="18" charset="0"/>
              <a:cs typeface="Times New Roman" pitchFamily="18" charset="0"/>
            </a:rPr>
            <a:t>Подготовка к проверке 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DE089B0D-D605-4DD3-B28C-4BEEECC83D17}" type="parTrans" cxnId="{2FE258AF-9C3A-4F54-A9EF-381C5FBCFC2E}">
      <dgm:prSet/>
      <dgm:spPr/>
      <dgm:t>
        <a:bodyPr/>
        <a:lstStyle/>
        <a:p>
          <a:endParaRPr lang="ru-RU"/>
        </a:p>
      </dgm:t>
    </dgm:pt>
    <dgm:pt modelId="{74D24E74-5B71-4A1D-801B-9AFF2AB63F60}" type="sibTrans" cxnId="{2FE258AF-9C3A-4F54-A9EF-381C5FBCFC2E}">
      <dgm:prSet/>
      <dgm:spPr/>
      <dgm:t>
        <a:bodyPr/>
        <a:lstStyle/>
        <a:p>
          <a:endParaRPr lang="ru-RU"/>
        </a:p>
      </dgm:t>
    </dgm:pt>
    <dgm:pt modelId="{8CA1E564-DA9F-4B74-BE1D-E11B2D4FADD6}">
      <dgm:prSet phldrT="[Текст]" custT="1"/>
      <dgm:spPr/>
      <dgm:t>
        <a:bodyPr/>
        <a:lstStyle/>
        <a:p>
          <a:pPr marL="0" indent="0" defTabSz="895350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Проведение проверки (мероприятий по контролю)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9D1E6ABE-C81A-4421-BD19-6178057D4397}" type="parTrans" cxnId="{CB2BF9CB-2324-4F1C-8EDC-2705CB2BA15C}">
      <dgm:prSet/>
      <dgm:spPr/>
      <dgm:t>
        <a:bodyPr/>
        <a:lstStyle/>
        <a:p>
          <a:endParaRPr lang="ru-RU"/>
        </a:p>
      </dgm:t>
    </dgm:pt>
    <dgm:pt modelId="{C02D6FB9-330A-42B5-8197-D9DEE15D9B55}" type="sibTrans" cxnId="{CB2BF9CB-2324-4F1C-8EDC-2705CB2BA15C}">
      <dgm:prSet/>
      <dgm:spPr/>
      <dgm:t>
        <a:bodyPr/>
        <a:lstStyle/>
        <a:p>
          <a:endParaRPr lang="ru-RU"/>
        </a:p>
      </dgm:t>
    </dgm:pt>
    <dgm:pt modelId="{CCDD05D5-45F5-4965-92BB-0DBB1BD7BFFE}">
      <dgm:prSet phldrT="[Текст]" custT="1"/>
      <dgm:spPr/>
      <dgm:t>
        <a:bodyPr/>
        <a:lstStyle/>
        <a:p>
          <a:r>
            <a:rPr lang="ru-RU" sz="1200" smtClean="0">
              <a:latin typeface="Times New Roman" pitchFamily="18" charset="0"/>
              <a:cs typeface="Times New Roman" pitchFamily="18" charset="0"/>
            </a:rPr>
            <a:t>Нарушение выявлено /  не выявлено</a:t>
          </a:r>
        </a:p>
        <a:p>
          <a:r>
            <a:rPr lang="ru-RU" sz="1200" smtClean="0">
              <a:latin typeface="Times New Roman" pitchFamily="18" charset="0"/>
              <a:cs typeface="Times New Roman" pitchFamily="18" charset="0"/>
            </a:rPr>
            <a:t>Акт проверки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CAF8A939-C6DC-4484-A6C2-2F5FF657EABE}" type="parTrans" cxnId="{7F1E04C7-B370-404C-9D58-3AABAEE8FC11}">
      <dgm:prSet/>
      <dgm:spPr/>
      <dgm:t>
        <a:bodyPr/>
        <a:lstStyle/>
        <a:p>
          <a:endParaRPr lang="ru-RU"/>
        </a:p>
      </dgm:t>
    </dgm:pt>
    <dgm:pt modelId="{984919FA-E1BB-497C-83B0-0998E4C9E7C1}" type="sibTrans" cxnId="{7F1E04C7-B370-404C-9D58-3AABAEE8FC11}">
      <dgm:prSet/>
      <dgm:spPr/>
      <dgm:t>
        <a:bodyPr/>
        <a:lstStyle/>
        <a:p>
          <a:endParaRPr lang="ru-RU"/>
        </a:p>
      </dgm:t>
    </dgm:pt>
    <dgm:pt modelId="{43F28A3B-EA2C-471A-A3CD-B0701DC63618}">
      <dgm:prSet custT="1"/>
      <dgm:spPr/>
      <dgm:t>
        <a:bodyPr/>
        <a:lstStyle/>
        <a:p>
          <a:r>
            <a:rPr lang="ru-RU" sz="1100" smtClean="0">
              <a:latin typeface="Times New Roman" pitchFamily="18" charset="0"/>
              <a:cs typeface="Times New Roman" pitchFamily="18" charset="0"/>
            </a:rPr>
            <a:t>Акт о невозможности  проведения проверки</a:t>
          </a:r>
        </a:p>
        <a:p>
          <a:r>
            <a:rPr lang="ru-RU" sz="1100" smtClean="0">
              <a:latin typeface="Times New Roman" pitchFamily="18" charset="0"/>
              <a:cs typeface="Times New Roman" pitchFamily="18" charset="0"/>
            </a:rPr>
            <a:t>(часть 7 статьи 12 Закона № 294-ФЗ)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1D2DB09F-2DB2-4294-A75F-EE2D2EE7C176}" type="parTrans" cxnId="{35547349-45B2-48E4-8D52-4F1E48643462}">
      <dgm:prSet/>
      <dgm:spPr/>
      <dgm:t>
        <a:bodyPr/>
        <a:lstStyle/>
        <a:p>
          <a:endParaRPr lang="ru-RU"/>
        </a:p>
      </dgm:t>
    </dgm:pt>
    <dgm:pt modelId="{3ADA0F4E-1FA8-41BC-9949-860A211F23D7}" type="sibTrans" cxnId="{35547349-45B2-48E4-8D52-4F1E48643462}">
      <dgm:prSet/>
      <dgm:spPr/>
      <dgm:t>
        <a:bodyPr/>
        <a:lstStyle/>
        <a:p>
          <a:endParaRPr lang="ru-RU"/>
        </a:p>
      </dgm:t>
    </dgm:pt>
    <dgm:pt modelId="{4D6AFF91-D02F-4E8B-8336-C1981434A25D}" type="pres">
      <dgm:prSet presAssocID="{E8513BA0-FDD0-4D6A-82C7-135622141F3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F894D1-9916-4F6E-B782-2A889110F0AB}" type="pres">
      <dgm:prSet presAssocID="{F03396BD-2D94-4E2F-B9A9-A03BFD5739B0}" presName="compNode" presStyleCnt="0"/>
      <dgm:spPr/>
      <dgm:t>
        <a:bodyPr/>
        <a:lstStyle/>
        <a:p>
          <a:endParaRPr lang="ru-RU"/>
        </a:p>
      </dgm:t>
    </dgm:pt>
    <dgm:pt modelId="{7BCD83CF-2224-4BE6-9501-031959A58D15}" type="pres">
      <dgm:prSet presAssocID="{F03396BD-2D94-4E2F-B9A9-A03BFD5739B0}" presName="noGeometry" presStyleCnt="0"/>
      <dgm:spPr/>
      <dgm:t>
        <a:bodyPr/>
        <a:lstStyle/>
        <a:p>
          <a:endParaRPr lang="ru-RU"/>
        </a:p>
      </dgm:t>
    </dgm:pt>
    <dgm:pt modelId="{2B689F07-0BFF-4A3D-A018-F932D8CA7470}" type="pres">
      <dgm:prSet presAssocID="{F03396BD-2D94-4E2F-B9A9-A03BFD5739B0}" presName="childTextVisible" presStyleLbl="bgAccFollowNode1" presStyleIdx="0" presStyleCnt="4" custScaleX="202849" custScaleY="109716" custLinFactNeighborX="57238" custLinFactNeighborY="7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BAB107-F424-4255-BE8C-B8102484E7D4}" type="pres">
      <dgm:prSet presAssocID="{F03396BD-2D94-4E2F-B9A9-A03BFD5739B0}" presName="childTextHidden" presStyleLbl="bgAccFollowNode1" presStyleIdx="0" presStyleCnt="4"/>
      <dgm:spPr/>
      <dgm:t>
        <a:bodyPr/>
        <a:lstStyle/>
        <a:p>
          <a:endParaRPr lang="ru-RU"/>
        </a:p>
      </dgm:t>
    </dgm:pt>
    <dgm:pt modelId="{C77366CF-6FD0-4E96-9B23-8478382FCF97}" type="pres">
      <dgm:prSet presAssocID="{F03396BD-2D94-4E2F-B9A9-A03BFD5739B0}" presName="parentText" presStyleLbl="node1" presStyleIdx="0" presStyleCnt="4" custScaleX="243354" custScaleY="216581" custLinFactNeighborX="-7424" custLinFactNeighborY="7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6BB8EA-C192-4B1F-A356-36AE2E7FCAF3}" type="pres">
      <dgm:prSet presAssocID="{F03396BD-2D94-4E2F-B9A9-A03BFD5739B0}" presName="aSpace" presStyleCnt="0"/>
      <dgm:spPr/>
      <dgm:t>
        <a:bodyPr/>
        <a:lstStyle/>
        <a:p>
          <a:endParaRPr lang="ru-RU"/>
        </a:p>
      </dgm:t>
    </dgm:pt>
    <dgm:pt modelId="{B416C78C-2A22-40EE-B97C-F733B9A51976}" type="pres">
      <dgm:prSet presAssocID="{BABFF45B-8571-41BB-A393-86546DF29BFF}" presName="compNode" presStyleCnt="0"/>
      <dgm:spPr/>
      <dgm:t>
        <a:bodyPr/>
        <a:lstStyle/>
        <a:p>
          <a:endParaRPr lang="ru-RU"/>
        </a:p>
      </dgm:t>
    </dgm:pt>
    <dgm:pt modelId="{45D77698-FD28-44A5-84DE-F88B7589432F}" type="pres">
      <dgm:prSet presAssocID="{BABFF45B-8571-41BB-A393-86546DF29BFF}" presName="noGeometry" presStyleCnt="0"/>
      <dgm:spPr/>
      <dgm:t>
        <a:bodyPr/>
        <a:lstStyle/>
        <a:p>
          <a:endParaRPr lang="ru-RU"/>
        </a:p>
      </dgm:t>
    </dgm:pt>
    <dgm:pt modelId="{31F20353-F2D6-45DC-9B80-D91DF69836FD}" type="pres">
      <dgm:prSet presAssocID="{BABFF45B-8571-41BB-A393-86546DF29BFF}" presName="childTextVisible" presStyleLbl="bgAccFollowNode1" presStyleIdx="1" presStyleCnt="4" custScaleX="159043" custScaleY="124079" custLinFactNeighborX="93476" custLinFactNeighborY="-5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87B42A-251A-4E9C-A105-9F49A93F68A3}" type="pres">
      <dgm:prSet presAssocID="{BABFF45B-8571-41BB-A393-86546DF29BFF}" presName="childTextHidden" presStyleLbl="bgAccFollowNode1" presStyleIdx="1" presStyleCnt="4"/>
      <dgm:spPr/>
      <dgm:t>
        <a:bodyPr/>
        <a:lstStyle/>
        <a:p>
          <a:endParaRPr lang="ru-RU"/>
        </a:p>
      </dgm:t>
    </dgm:pt>
    <dgm:pt modelId="{AED9FF57-3800-4E44-8CA9-ADCC1BBC7EAC}" type="pres">
      <dgm:prSet presAssocID="{BABFF45B-8571-41BB-A393-86546DF29BFF}" presName="parentText" presStyleLbl="node1" presStyleIdx="1" presStyleCnt="4" custScaleX="180099" custScaleY="169473" custLinFactX="13622" custLinFactNeighborX="100000" custLinFactNeighborY="-98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838B8C-A22A-4782-A5C0-AEC8165AE59D}" type="pres">
      <dgm:prSet presAssocID="{BABFF45B-8571-41BB-A393-86546DF29BFF}" presName="aSpace" presStyleCnt="0"/>
      <dgm:spPr/>
      <dgm:t>
        <a:bodyPr/>
        <a:lstStyle/>
        <a:p>
          <a:endParaRPr lang="ru-RU"/>
        </a:p>
      </dgm:t>
    </dgm:pt>
    <dgm:pt modelId="{E1E75CE1-25E7-48D5-8DEE-23A1CDB9A6A9}" type="pres">
      <dgm:prSet presAssocID="{43F28A3B-EA2C-471A-A3CD-B0701DC63618}" presName="compNode" presStyleCnt="0"/>
      <dgm:spPr/>
      <dgm:t>
        <a:bodyPr/>
        <a:lstStyle/>
        <a:p>
          <a:endParaRPr lang="ru-RU"/>
        </a:p>
      </dgm:t>
    </dgm:pt>
    <dgm:pt modelId="{29E882F8-16FF-4C77-B61E-A1F0831FBE92}" type="pres">
      <dgm:prSet presAssocID="{43F28A3B-EA2C-471A-A3CD-B0701DC63618}" presName="noGeometry" presStyleCnt="0"/>
      <dgm:spPr/>
      <dgm:t>
        <a:bodyPr/>
        <a:lstStyle/>
        <a:p>
          <a:endParaRPr lang="ru-RU"/>
        </a:p>
      </dgm:t>
    </dgm:pt>
    <dgm:pt modelId="{6F09A2BD-FA62-4904-AFF9-AF5AADA18A6A}" type="pres">
      <dgm:prSet presAssocID="{43F28A3B-EA2C-471A-A3CD-B0701DC63618}" presName="childTextVisible" presStyleLbl="bgAccFollowNode1" presStyleIdx="2" presStyleCnt="4" custAng="1294658" custScaleX="98672" custScaleY="39567" custLinFactNeighborX="20454" custLinFactNeighborY="50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8467B-814E-4850-B6AC-ECA7E1591150}" type="pres">
      <dgm:prSet presAssocID="{43F28A3B-EA2C-471A-A3CD-B0701DC63618}" presName="childTextHidden" presStyleLbl="bgAccFollowNode1" presStyleIdx="2" presStyleCnt="4"/>
      <dgm:spPr/>
      <dgm:t>
        <a:bodyPr/>
        <a:lstStyle/>
        <a:p>
          <a:endParaRPr lang="ru-RU"/>
        </a:p>
      </dgm:t>
    </dgm:pt>
    <dgm:pt modelId="{CCD6E209-D875-43B8-AA4C-274F07BE0EBC}" type="pres">
      <dgm:prSet presAssocID="{43F28A3B-EA2C-471A-A3CD-B0701DC63618}" presName="parentText" presStyleLbl="node1" presStyleIdx="2" presStyleCnt="4" custScaleX="248859" custScaleY="212280" custLinFactX="165814" custLinFactY="51580" custLinFactNeighborX="200000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947D51-1320-4A46-BE77-1154292CBF61}" type="pres">
      <dgm:prSet presAssocID="{43F28A3B-EA2C-471A-A3CD-B0701DC63618}" presName="aSpace" presStyleCnt="0"/>
      <dgm:spPr/>
      <dgm:t>
        <a:bodyPr/>
        <a:lstStyle/>
        <a:p>
          <a:endParaRPr lang="ru-RU"/>
        </a:p>
      </dgm:t>
    </dgm:pt>
    <dgm:pt modelId="{6A94E58E-A4F1-43B9-868E-7A2D67913EFD}" type="pres">
      <dgm:prSet presAssocID="{CCDD05D5-45F5-4965-92BB-0DBB1BD7BFFE}" presName="compNode" presStyleCnt="0"/>
      <dgm:spPr/>
      <dgm:t>
        <a:bodyPr/>
        <a:lstStyle/>
        <a:p>
          <a:endParaRPr lang="ru-RU"/>
        </a:p>
      </dgm:t>
    </dgm:pt>
    <dgm:pt modelId="{4C9BABEF-A7B6-43E7-90FC-ADC4BBED9A45}" type="pres">
      <dgm:prSet presAssocID="{CCDD05D5-45F5-4965-92BB-0DBB1BD7BFFE}" presName="noGeometry" presStyleCnt="0"/>
      <dgm:spPr/>
      <dgm:t>
        <a:bodyPr/>
        <a:lstStyle/>
        <a:p>
          <a:endParaRPr lang="ru-RU"/>
        </a:p>
      </dgm:t>
    </dgm:pt>
    <dgm:pt modelId="{AD56B860-32BA-45D2-B701-AFA01EE77F98}" type="pres">
      <dgm:prSet presAssocID="{CCDD05D5-45F5-4965-92BB-0DBB1BD7BFFE}" presName="childTextVisible" presStyleLbl="bgAccFollowNode1" presStyleIdx="3" presStyleCnt="4" custAng="20124685" custScaleX="103093" custScaleY="41009" custLinFactX="-37066" custLinFactNeighborX="-100000" custLinFactNeighborY="-786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887A63-998C-475E-9713-CDD24E3040E9}" type="pres">
      <dgm:prSet presAssocID="{CCDD05D5-45F5-4965-92BB-0DBB1BD7BFFE}" presName="childTextHidden" presStyleLbl="bgAccFollowNode1" presStyleIdx="3" presStyleCnt="4"/>
      <dgm:spPr/>
      <dgm:t>
        <a:bodyPr/>
        <a:lstStyle/>
        <a:p>
          <a:endParaRPr lang="ru-RU"/>
        </a:p>
      </dgm:t>
    </dgm:pt>
    <dgm:pt modelId="{E9246AD0-F8F3-4CA2-80F8-1B5C96CDC7F0}" type="pres">
      <dgm:prSet presAssocID="{CCDD05D5-45F5-4965-92BB-0DBB1BD7BFFE}" presName="parentText" presStyleLbl="node1" presStyleIdx="3" presStyleCnt="4" custScaleX="194608" custScaleY="188696" custLinFactY="-100000" custLinFactNeighborX="36383" custLinFactNeighborY="-10312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F15F18-7793-47A9-B7A7-E2E788D010D3}" type="presOf" srcId="{BABFF45B-8571-41BB-A393-86546DF29BFF}" destId="{AED9FF57-3800-4E44-8CA9-ADCC1BBC7EAC}" srcOrd="0" destOrd="0" presId="urn:microsoft.com/office/officeart/2005/8/layout/hProcess6"/>
    <dgm:cxn modelId="{3EA60E40-B9CD-4767-94DF-85B9E02601A0}" type="presOf" srcId="{E8513BA0-FDD0-4D6A-82C7-135622141F31}" destId="{4D6AFF91-D02F-4E8B-8336-C1981434A25D}" srcOrd="0" destOrd="0" presId="urn:microsoft.com/office/officeart/2005/8/layout/hProcess6"/>
    <dgm:cxn modelId="{7B3FCDDF-7D48-4216-BC5B-AA2FC741DBF9}" type="presOf" srcId="{CCDD05D5-45F5-4965-92BB-0DBB1BD7BFFE}" destId="{E9246AD0-F8F3-4CA2-80F8-1B5C96CDC7F0}" srcOrd="0" destOrd="0" presId="urn:microsoft.com/office/officeart/2005/8/layout/hProcess6"/>
    <dgm:cxn modelId="{48960DFB-97C6-454F-8CFB-4624ABA49672}" type="presOf" srcId="{8CA1E564-DA9F-4B74-BE1D-E11B2D4FADD6}" destId="{A187B42A-251A-4E9C-A105-9F49A93F68A3}" srcOrd="1" destOrd="0" presId="urn:microsoft.com/office/officeart/2005/8/layout/hProcess6"/>
    <dgm:cxn modelId="{7F4A5F03-A088-49B7-9E88-0BDC2D62A479}" type="presOf" srcId="{54EE2A6F-DF21-489A-BEA6-8AD4D354BE7E}" destId="{2B689F07-0BFF-4A3D-A018-F932D8CA7470}" srcOrd="0" destOrd="0" presId="urn:microsoft.com/office/officeart/2005/8/layout/hProcess6"/>
    <dgm:cxn modelId="{2FE258AF-9C3A-4F54-A9EF-381C5FBCFC2E}" srcId="{E8513BA0-FDD0-4D6A-82C7-135622141F31}" destId="{BABFF45B-8571-41BB-A393-86546DF29BFF}" srcOrd="1" destOrd="0" parTransId="{DE089B0D-D605-4DD3-B28C-4BEEECC83D17}" sibTransId="{74D24E74-5B71-4A1D-801B-9AFF2AB63F60}"/>
    <dgm:cxn modelId="{35547349-45B2-48E4-8D52-4F1E48643462}" srcId="{E8513BA0-FDD0-4D6A-82C7-135622141F31}" destId="{43F28A3B-EA2C-471A-A3CD-B0701DC63618}" srcOrd="2" destOrd="0" parTransId="{1D2DB09F-2DB2-4294-A75F-EE2D2EE7C176}" sibTransId="{3ADA0F4E-1FA8-41BC-9949-860A211F23D7}"/>
    <dgm:cxn modelId="{75499E30-2DC8-498C-B937-3FFCB7824D1B}" type="presOf" srcId="{54EE2A6F-DF21-489A-BEA6-8AD4D354BE7E}" destId="{7CBAB107-F424-4255-BE8C-B8102484E7D4}" srcOrd="1" destOrd="0" presId="urn:microsoft.com/office/officeart/2005/8/layout/hProcess6"/>
    <dgm:cxn modelId="{08722D61-8063-4219-B76D-758D9D511105}" srcId="{F03396BD-2D94-4E2F-B9A9-A03BFD5739B0}" destId="{54EE2A6F-DF21-489A-BEA6-8AD4D354BE7E}" srcOrd="0" destOrd="0" parTransId="{38BF2E81-6A24-4F9E-B646-FC9BF42BA2A1}" sibTransId="{A8B3AA11-9AB2-4B76-AE07-D0B2E95747EA}"/>
    <dgm:cxn modelId="{7F1E04C7-B370-404C-9D58-3AABAEE8FC11}" srcId="{E8513BA0-FDD0-4D6A-82C7-135622141F31}" destId="{CCDD05D5-45F5-4965-92BB-0DBB1BD7BFFE}" srcOrd="3" destOrd="0" parTransId="{CAF8A939-C6DC-4484-A6C2-2F5FF657EABE}" sibTransId="{984919FA-E1BB-497C-83B0-0998E4C9E7C1}"/>
    <dgm:cxn modelId="{826426EB-5DD6-47F4-AA03-CCA2851487AB}" type="presOf" srcId="{F03396BD-2D94-4E2F-B9A9-A03BFD5739B0}" destId="{C77366CF-6FD0-4E96-9B23-8478382FCF97}" srcOrd="0" destOrd="0" presId="urn:microsoft.com/office/officeart/2005/8/layout/hProcess6"/>
    <dgm:cxn modelId="{CB2BF9CB-2324-4F1C-8EDC-2705CB2BA15C}" srcId="{BABFF45B-8571-41BB-A393-86546DF29BFF}" destId="{8CA1E564-DA9F-4B74-BE1D-E11B2D4FADD6}" srcOrd="0" destOrd="0" parTransId="{9D1E6ABE-C81A-4421-BD19-6178057D4397}" sibTransId="{C02D6FB9-330A-42B5-8197-D9DEE15D9B55}"/>
    <dgm:cxn modelId="{6DA92A22-5FC0-4495-AEC1-5E63D7F53F82}" type="presOf" srcId="{8CA1E564-DA9F-4B74-BE1D-E11B2D4FADD6}" destId="{31F20353-F2D6-45DC-9B80-D91DF69836FD}" srcOrd="0" destOrd="0" presId="urn:microsoft.com/office/officeart/2005/8/layout/hProcess6"/>
    <dgm:cxn modelId="{5ED805D6-EB23-4FA1-890C-323C01CA9ABB}" type="presOf" srcId="{43F28A3B-EA2C-471A-A3CD-B0701DC63618}" destId="{CCD6E209-D875-43B8-AA4C-274F07BE0EBC}" srcOrd="0" destOrd="0" presId="urn:microsoft.com/office/officeart/2005/8/layout/hProcess6"/>
    <dgm:cxn modelId="{6CC87F02-3B92-4AFA-986C-7EF72C0B25D3}" srcId="{E8513BA0-FDD0-4D6A-82C7-135622141F31}" destId="{F03396BD-2D94-4E2F-B9A9-A03BFD5739B0}" srcOrd="0" destOrd="0" parTransId="{AA44A091-D067-41EC-B9B8-A92C4075511E}" sibTransId="{6FFF9B97-BFD4-44FB-AA61-EAFF035CCCA5}"/>
    <dgm:cxn modelId="{D4A087D2-5247-488B-99E0-23F7720A6613}" type="presParOf" srcId="{4D6AFF91-D02F-4E8B-8336-C1981434A25D}" destId="{E5F894D1-9916-4F6E-B782-2A889110F0AB}" srcOrd="0" destOrd="0" presId="urn:microsoft.com/office/officeart/2005/8/layout/hProcess6"/>
    <dgm:cxn modelId="{3F695832-6CAF-4DE7-97D7-D7357C486B0A}" type="presParOf" srcId="{E5F894D1-9916-4F6E-B782-2A889110F0AB}" destId="{7BCD83CF-2224-4BE6-9501-031959A58D15}" srcOrd="0" destOrd="0" presId="urn:microsoft.com/office/officeart/2005/8/layout/hProcess6"/>
    <dgm:cxn modelId="{8AAB753A-485D-4A65-A142-3F0AA5DE94D3}" type="presParOf" srcId="{E5F894D1-9916-4F6E-B782-2A889110F0AB}" destId="{2B689F07-0BFF-4A3D-A018-F932D8CA7470}" srcOrd="1" destOrd="0" presId="urn:microsoft.com/office/officeart/2005/8/layout/hProcess6"/>
    <dgm:cxn modelId="{85208822-9064-4E2B-BF3D-A68638D2E7BE}" type="presParOf" srcId="{E5F894D1-9916-4F6E-B782-2A889110F0AB}" destId="{7CBAB107-F424-4255-BE8C-B8102484E7D4}" srcOrd="2" destOrd="0" presId="urn:microsoft.com/office/officeart/2005/8/layout/hProcess6"/>
    <dgm:cxn modelId="{0EA2EA0F-DFD7-476E-B8AE-4588082ABBA9}" type="presParOf" srcId="{E5F894D1-9916-4F6E-B782-2A889110F0AB}" destId="{C77366CF-6FD0-4E96-9B23-8478382FCF97}" srcOrd="3" destOrd="0" presId="urn:microsoft.com/office/officeart/2005/8/layout/hProcess6"/>
    <dgm:cxn modelId="{713F9F6E-CDCD-45EF-9559-6AB301D42B12}" type="presParOf" srcId="{4D6AFF91-D02F-4E8B-8336-C1981434A25D}" destId="{536BB8EA-C192-4B1F-A356-36AE2E7FCAF3}" srcOrd="1" destOrd="0" presId="urn:microsoft.com/office/officeart/2005/8/layout/hProcess6"/>
    <dgm:cxn modelId="{989FDAE6-03AD-48E9-9743-FDBE827BFA50}" type="presParOf" srcId="{4D6AFF91-D02F-4E8B-8336-C1981434A25D}" destId="{B416C78C-2A22-40EE-B97C-F733B9A51976}" srcOrd="2" destOrd="0" presId="urn:microsoft.com/office/officeart/2005/8/layout/hProcess6"/>
    <dgm:cxn modelId="{6CB20225-B3F8-4F43-AD6E-347BFA6AED80}" type="presParOf" srcId="{B416C78C-2A22-40EE-B97C-F733B9A51976}" destId="{45D77698-FD28-44A5-84DE-F88B7589432F}" srcOrd="0" destOrd="0" presId="urn:microsoft.com/office/officeart/2005/8/layout/hProcess6"/>
    <dgm:cxn modelId="{6ED5D450-C180-4237-88AD-38997807EC72}" type="presParOf" srcId="{B416C78C-2A22-40EE-B97C-F733B9A51976}" destId="{31F20353-F2D6-45DC-9B80-D91DF69836FD}" srcOrd="1" destOrd="0" presId="urn:microsoft.com/office/officeart/2005/8/layout/hProcess6"/>
    <dgm:cxn modelId="{B11992F9-EF96-48D5-B1D3-18400FA06DAA}" type="presParOf" srcId="{B416C78C-2A22-40EE-B97C-F733B9A51976}" destId="{A187B42A-251A-4E9C-A105-9F49A93F68A3}" srcOrd="2" destOrd="0" presId="urn:microsoft.com/office/officeart/2005/8/layout/hProcess6"/>
    <dgm:cxn modelId="{76DD52A5-25AA-44D7-AAB5-207EF7931E9E}" type="presParOf" srcId="{B416C78C-2A22-40EE-B97C-F733B9A51976}" destId="{AED9FF57-3800-4E44-8CA9-ADCC1BBC7EAC}" srcOrd="3" destOrd="0" presId="urn:microsoft.com/office/officeart/2005/8/layout/hProcess6"/>
    <dgm:cxn modelId="{8C80CB49-AB3B-4E32-AF97-6E0D4B366284}" type="presParOf" srcId="{4D6AFF91-D02F-4E8B-8336-C1981434A25D}" destId="{FD838B8C-A22A-4782-A5C0-AEC8165AE59D}" srcOrd="3" destOrd="0" presId="urn:microsoft.com/office/officeart/2005/8/layout/hProcess6"/>
    <dgm:cxn modelId="{C65F468A-FF01-49DC-8991-10521E797BB8}" type="presParOf" srcId="{4D6AFF91-D02F-4E8B-8336-C1981434A25D}" destId="{E1E75CE1-25E7-48D5-8DEE-23A1CDB9A6A9}" srcOrd="4" destOrd="0" presId="urn:microsoft.com/office/officeart/2005/8/layout/hProcess6"/>
    <dgm:cxn modelId="{09EE1470-2A97-4193-AB54-9CCE1E9810B5}" type="presParOf" srcId="{E1E75CE1-25E7-48D5-8DEE-23A1CDB9A6A9}" destId="{29E882F8-16FF-4C77-B61E-A1F0831FBE92}" srcOrd="0" destOrd="0" presId="urn:microsoft.com/office/officeart/2005/8/layout/hProcess6"/>
    <dgm:cxn modelId="{211EA3A4-9E9C-4523-8495-4BFCE5313BA3}" type="presParOf" srcId="{E1E75CE1-25E7-48D5-8DEE-23A1CDB9A6A9}" destId="{6F09A2BD-FA62-4904-AFF9-AF5AADA18A6A}" srcOrd="1" destOrd="0" presId="urn:microsoft.com/office/officeart/2005/8/layout/hProcess6"/>
    <dgm:cxn modelId="{859003D1-FC77-4F7F-A519-5C844A5C77E8}" type="presParOf" srcId="{E1E75CE1-25E7-48D5-8DEE-23A1CDB9A6A9}" destId="{3AA8467B-814E-4850-B6AC-ECA7E1591150}" srcOrd="2" destOrd="0" presId="urn:microsoft.com/office/officeart/2005/8/layout/hProcess6"/>
    <dgm:cxn modelId="{8AF52032-A0BF-4063-B9CF-C0DD4946DB5F}" type="presParOf" srcId="{E1E75CE1-25E7-48D5-8DEE-23A1CDB9A6A9}" destId="{CCD6E209-D875-43B8-AA4C-274F07BE0EBC}" srcOrd="3" destOrd="0" presId="urn:microsoft.com/office/officeart/2005/8/layout/hProcess6"/>
    <dgm:cxn modelId="{8BFB166F-502B-465E-9791-33DCC28D4F74}" type="presParOf" srcId="{4D6AFF91-D02F-4E8B-8336-C1981434A25D}" destId="{91947D51-1320-4A46-BE77-1154292CBF61}" srcOrd="5" destOrd="0" presId="urn:microsoft.com/office/officeart/2005/8/layout/hProcess6"/>
    <dgm:cxn modelId="{ED079889-2E64-41DB-94E6-C7FBAF029ABC}" type="presParOf" srcId="{4D6AFF91-D02F-4E8B-8336-C1981434A25D}" destId="{6A94E58E-A4F1-43B9-868E-7A2D67913EFD}" srcOrd="6" destOrd="0" presId="urn:microsoft.com/office/officeart/2005/8/layout/hProcess6"/>
    <dgm:cxn modelId="{8A79F812-ECB8-400D-9292-6B157B464FA3}" type="presParOf" srcId="{6A94E58E-A4F1-43B9-868E-7A2D67913EFD}" destId="{4C9BABEF-A7B6-43E7-90FC-ADC4BBED9A45}" srcOrd="0" destOrd="0" presId="urn:microsoft.com/office/officeart/2005/8/layout/hProcess6"/>
    <dgm:cxn modelId="{5D1FADEB-9683-4AC3-A9BE-872D567581FD}" type="presParOf" srcId="{6A94E58E-A4F1-43B9-868E-7A2D67913EFD}" destId="{AD56B860-32BA-45D2-B701-AFA01EE77F98}" srcOrd="1" destOrd="0" presId="urn:microsoft.com/office/officeart/2005/8/layout/hProcess6"/>
    <dgm:cxn modelId="{DBEB5DEE-1EA4-40CE-922F-AC696EBFC22D}" type="presParOf" srcId="{6A94E58E-A4F1-43B9-868E-7A2D67913EFD}" destId="{3F887A63-998C-475E-9713-CDD24E3040E9}" srcOrd="2" destOrd="0" presId="urn:microsoft.com/office/officeart/2005/8/layout/hProcess6"/>
    <dgm:cxn modelId="{2A1CA7E5-0537-4BCA-8312-9C63A36769A5}" type="presParOf" srcId="{6A94E58E-A4F1-43B9-868E-7A2D67913EFD}" destId="{E9246AD0-F8F3-4CA2-80F8-1B5C96CDC7F0}" srcOrd="3" destOrd="0" presId="urn:microsoft.com/office/officeart/2005/8/layout/hProcess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BC7AED-BE3A-4173-8E97-FD767CD7A466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D142C5-AEF2-41A3-B79A-22DFEACF80A3}">
      <dgm:prSet phldrT="[Текст]" custT="1"/>
      <dgm:spPr/>
      <dgm:t>
        <a:bodyPr/>
        <a:lstStyle/>
        <a:p>
          <a:pPr marL="0" indent="0" algn="ctr"/>
          <a:r>
            <a:rPr lang="ru-RU" sz="1800" u="sng" dirty="0" smtClean="0">
              <a:latin typeface="Times New Roman" pitchFamily="18" charset="0"/>
              <a:cs typeface="Times New Roman" pitchFamily="18" charset="0"/>
            </a:rPr>
            <a:t>Нарушение выявлено</a:t>
          </a:r>
          <a:endParaRPr lang="ru-RU" sz="1800" u="sng" dirty="0">
            <a:latin typeface="Times New Roman" pitchFamily="18" charset="0"/>
            <a:cs typeface="Times New Roman" pitchFamily="18" charset="0"/>
          </a:endParaRPr>
        </a:p>
      </dgm:t>
    </dgm:pt>
    <dgm:pt modelId="{852B98A8-FADB-49D5-ABEE-1CE9B6B4BD2D}" type="parTrans" cxnId="{0D63BBD9-55D8-46FA-9BB1-A3E36F88AAE3}">
      <dgm:prSet/>
      <dgm:spPr/>
      <dgm:t>
        <a:bodyPr/>
        <a:lstStyle/>
        <a:p>
          <a:endParaRPr lang="ru-RU"/>
        </a:p>
      </dgm:t>
    </dgm:pt>
    <dgm:pt modelId="{C0A7E404-CEC3-4BC5-ADE4-365F5518ACF9}" type="sibTrans" cxnId="{0D63BBD9-55D8-46FA-9BB1-A3E36F88AAE3}">
      <dgm:prSet/>
      <dgm:spPr/>
      <dgm:t>
        <a:bodyPr/>
        <a:lstStyle/>
        <a:p>
          <a:endParaRPr lang="ru-RU"/>
        </a:p>
      </dgm:t>
    </dgm:pt>
    <dgm:pt modelId="{2BE7E5C9-1BB5-4E1D-A460-44E602F469D3}">
      <dgm:prSet phldrT="[Текст]" custT="1"/>
      <dgm:spPr/>
      <dgm:t>
        <a:bodyPr/>
        <a:lstStyle/>
        <a:p>
          <a:pPr algn="ctr"/>
          <a:r>
            <a:rPr lang="ru-RU" sz="1600" smtClean="0">
              <a:latin typeface="Times New Roman" pitchFamily="18" charset="0"/>
              <a:cs typeface="Times New Roman" pitchFamily="18" charset="0"/>
            </a:rPr>
            <a:t>Акт проверки, фототаблица с нумерацией каждого снимка, материалы обмера границ и расчета площади земельного участка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7E5F22F-81EC-412B-8354-815042C92A41}" type="parTrans" cxnId="{52C7006C-CB4E-406D-B30C-CACE4FE23E0C}">
      <dgm:prSet/>
      <dgm:spPr/>
      <dgm:t>
        <a:bodyPr/>
        <a:lstStyle/>
        <a:p>
          <a:endParaRPr lang="ru-RU"/>
        </a:p>
      </dgm:t>
    </dgm:pt>
    <dgm:pt modelId="{5C92E965-DE76-441C-BEE0-383E242C956C}" type="sibTrans" cxnId="{52C7006C-CB4E-406D-B30C-CACE4FE23E0C}">
      <dgm:prSet/>
      <dgm:spPr/>
      <dgm:t>
        <a:bodyPr/>
        <a:lstStyle/>
        <a:p>
          <a:endParaRPr lang="ru-RU"/>
        </a:p>
      </dgm:t>
    </dgm:pt>
    <dgm:pt modelId="{6B2005BD-1B1D-4C8C-B88D-2D9288AD6E19}">
      <dgm:prSet phldrT="[Текст]" custT="1"/>
      <dgm:spPr/>
      <dgm:t>
        <a:bodyPr/>
        <a:lstStyle/>
        <a:p>
          <a:pPr algn="ctr"/>
          <a:r>
            <a:rPr lang="ru-RU" sz="1600" smtClean="0">
              <a:latin typeface="Times New Roman" pitchFamily="18" charset="0"/>
              <a:cs typeface="Times New Roman" pitchFamily="18" charset="0"/>
            </a:rPr>
            <a:t>В течение 3 рабочих дней со дня составления акта проверки направление материалов проверки, содержащих данные, указывающие на наличие нарушения земельного законодательства, в  Управление Росреестра по Свердловской области (территориальные отделы)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241FBC6-512F-44FD-8A8C-C19BFC03DB1B}" type="parTrans" cxnId="{79BFDA72-39B3-4241-A6CD-320CD6AB8895}">
      <dgm:prSet/>
      <dgm:spPr/>
      <dgm:t>
        <a:bodyPr/>
        <a:lstStyle/>
        <a:p>
          <a:endParaRPr lang="ru-RU"/>
        </a:p>
      </dgm:t>
    </dgm:pt>
    <dgm:pt modelId="{1A2C7544-F9C5-46E8-B7D2-8C2DA82A41FF}" type="sibTrans" cxnId="{79BFDA72-39B3-4241-A6CD-320CD6AB8895}">
      <dgm:prSet/>
      <dgm:spPr/>
      <dgm:t>
        <a:bodyPr/>
        <a:lstStyle/>
        <a:p>
          <a:endParaRPr lang="ru-RU"/>
        </a:p>
      </dgm:t>
    </dgm:pt>
    <dgm:pt modelId="{92248EDA-E5A7-40DE-8182-5D0B8BB3A4FD}">
      <dgm:prSet custT="1"/>
      <dgm:spPr/>
      <dgm:t>
        <a:bodyPr/>
        <a:lstStyle/>
        <a:p>
          <a:pPr algn="ctr"/>
          <a:r>
            <a:rPr lang="ru-RU" sz="1600" smtClean="0">
              <a:latin typeface="Times New Roman" pitchFamily="18" charset="0"/>
              <a:cs typeface="Times New Roman" pitchFamily="18" charset="0"/>
            </a:rPr>
            <a:t>Предписание об устранении выявленного нарушения требований земельного законодательства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108134E-20E5-433D-9A9E-D550D32FB932}" type="parTrans" cxnId="{9B58C1A0-F78C-408E-9B4B-C5BDD3E9A92D}">
      <dgm:prSet/>
      <dgm:spPr/>
      <dgm:t>
        <a:bodyPr/>
        <a:lstStyle/>
        <a:p>
          <a:endParaRPr lang="ru-RU"/>
        </a:p>
      </dgm:t>
    </dgm:pt>
    <dgm:pt modelId="{3FAD38BC-F78E-4877-9952-438C30FF17FF}" type="sibTrans" cxnId="{9B58C1A0-F78C-408E-9B4B-C5BDD3E9A92D}">
      <dgm:prSet/>
      <dgm:spPr/>
      <dgm:t>
        <a:bodyPr/>
        <a:lstStyle/>
        <a:p>
          <a:endParaRPr lang="ru-RU"/>
        </a:p>
      </dgm:t>
    </dgm:pt>
    <dgm:pt modelId="{E3FAA102-3361-44C5-AF74-611F41542E9E}" type="pres">
      <dgm:prSet presAssocID="{5CBC7AED-BE3A-4173-8E97-FD767CD7A46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FA13C0-D9D7-4E19-8299-4A06CB175599}" type="pres">
      <dgm:prSet presAssocID="{5CBC7AED-BE3A-4173-8E97-FD767CD7A466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05EBF241-87E4-455F-9C9B-A4D89EFE2785}" type="pres">
      <dgm:prSet presAssocID="{5CBC7AED-BE3A-4173-8E97-FD767CD7A466}" presName="FourNodes_1" presStyleLbl="node1" presStyleIdx="0" presStyleCnt="4" custScaleX="96077" custScaleY="80796" custLinFactNeighborX="-3222" custLinFactNeighborY="-1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C65AF-026F-4F85-85B2-0E9E5E217A56}" type="pres">
      <dgm:prSet presAssocID="{5CBC7AED-BE3A-4173-8E97-FD767CD7A466}" presName="FourNodes_2" presStyleLbl="node1" presStyleIdx="1" presStyleCnt="4" custScaleX="97946" custScaleY="89823" custLinFactNeighborX="-3222" custLinFactNeighborY="-164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79FFAD-8486-4AC1-AB67-1593FEAE0E85}" type="pres">
      <dgm:prSet presAssocID="{5CBC7AED-BE3A-4173-8E97-FD767CD7A466}" presName="FourNodes_3" presStyleLbl="node1" presStyleIdx="2" presStyleCnt="4" custLinFactNeighborX="-1942" custLinFactNeighborY="-226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D04F97-DCCB-4079-8539-6336ABF133FC}" type="pres">
      <dgm:prSet presAssocID="{5CBC7AED-BE3A-4173-8E97-FD767CD7A466}" presName="FourNodes_4" presStyleLbl="node1" presStyleIdx="3" presStyleCnt="4" custScaleX="100912" custScaleY="132872" custLinFactNeighborX="-2420" custLinFactNeighborY="-1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402831-E3C3-40E9-A965-29BD8001E8BB}" type="pres">
      <dgm:prSet presAssocID="{5CBC7AED-BE3A-4173-8E97-FD767CD7A466}" presName="FourConn_1-2" presStyleLbl="fgAccFollowNode1" presStyleIdx="0" presStyleCnt="3" custScaleY="125287" custLinFactNeighborX="-67718" custLinFactNeighborY="-16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A1FAF8-4F63-4D6E-9C03-560ED10E753E}" type="pres">
      <dgm:prSet presAssocID="{5CBC7AED-BE3A-4173-8E97-FD767CD7A466}" presName="FourConn_2-3" presStyleLbl="fgAccFollowNode1" presStyleIdx="1" presStyleCnt="3" custScaleY="125287" custLinFactNeighborX="-53547" custLinFactNeighborY="-215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B8055A-D996-44A1-B694-D3641EBD4D99}" type="pres">
      <dgm:prSet presAssocID="{5CBC7AED-BE3A-4173-8E97-FD767CD7A466}" presName="FourConn_3-4" presStyleLbl="fgAccFollowNode1" presStyleIdx="2" presStyleCnt="3" custScaleY="127575" custLinFactNeighborX="-50533" custLinFactNeighborY="-13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D5DAE-5162-43D5-8D4A-05687D1F3C93}" type="pres">
      <dgm:prSet presAssocID="{5CBC7AED-BE3A-4173-8E97-FD767CD7A466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C8E66-DB4D-4CFB-955C-1DBB4AFA880D}" type="pres">
      <dgm:prSet presAssocID="{5CBC7AED-BE3A-4173-8E97-FD767CD7A466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E829A-B3B7-40A9-87E6-78007F130CBD}" type="pres">
      <dgm:prSet presAssocID="{5CBC7AED-BE3A-4173-8E97-FD767CD7A466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FC6E31-B6B4-4FC1-960C-58893BD2C52E}" type="pres">
      <dgm:prSet presAssocID="{5CBC7AED-BE3A-4173-8E97-FD767CD7A466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C7006C-CB4E-406D-B30C-CACE4FE23E0C}" srcId="{5CBC7AED-BE3A-4173-8E97-FD767CD7A466}" destId="{2BE7E5C9-1BB5-4E1D-A460-44E602F469D3}" srcOrd="1" destOrd="0" parTransId="{47E5F22F-81EC-412B-8354-815042C92A41}" sibTransId="{5C92E965-DE76-441C-BEE0-383E242C956C}"/>
    <dgm:cxn modelId="{79BFDA72-39B3-4241-A6CD-320CD6AB8895}" srcId="{5CBC7AED-BE3A-4173-8E97-FD767CD7A466}" destId="{6B2005BD-1B1D-4C8C-B88D-2D9288AD6E19}" srcOrd="3" destOrd="0" parTransId="{9241FBC6-512F-44FD-8A8C-C19BFC03DB1B}" sibTransId="{1A2C7544-F9C5-46E8-B7D2-8C2DA82A41FF}"/>
    <dgm:cxn modelId="{795D8F30-D806-4BBD-8768-F3C2375FD9C1}" type="presOf" srcId="{3CD142C5-AEF2-41A3-B79A-22DFEACF80A3}" destId="{BEBD5DAE-5162-43D5-8D4A-05687D1F3C93}" srcOrd="1" destOrd="0" presId="urn:microsoft.com/office/officeart/2005/8/layout/vProcess5"/>
    <dgm:cxn modelId="{9B58C1A0-F78C-408E-9B4B-C5BDD3E9A92D}" srcId="{5CBC7AED-BE3A-4173-8E97-FD767CD7A466}" destId="{92248EDA-E5A7-40DE-8182-5D0B8BB3A4FD}" srcOrd="2" destOrd="0" parTransId="{E108134E-20E5-433D-9A9E-D550D32FB932}" sibTransId="{3FAD38BC-F78E-4877-9952-438C30FF17FF}"/>
    <dgm:cxn modelId="{C08E8F2C-F3E4-4B9A-A89C-CD29A518119F}" type="presOf" srcId="{2BE7E5C9-1BB5-4E1D-A460-44E602F469D3}" destId="{4EFC8E66-DB4D-4CFB-955C-1DBB4AFA880D}" srcOrd="1" destOrd="0" presId="urn:microsoft.com/office/officeart/2005/8/layout/vProcess5"/>
    <dgm:cxn modelId="{B7F2669A-A5F9-4247-BCB6-CD1B0D5A125D}" type="presOf" srcId="{5C92E965-DE76-441C-BEE0-383E242C956C}" destId="{E2A1FAF8-4F63-4D6E-9C03-560ED10E753E}" srcOrd="0" destOrd="0" presId="urn:microsoft.com/office/officeart/2005/8/layout/vProcess5"/>
    <dgm:cxn modelId="{F835747A-D3A7-4BAB-9146-5758120BF905}" type="presOf" srcId="{C0A7E404-CEC3-4BC5-ADE4-365F5518ACF9}" destId="{ED402831-E3C3-40E9-A965-29BD8001E8BB}" srcOrd="0" destOrd="0" presId="urn:microsoft.com/office/officeart/2005/8/layout/vProcess5"/>
    <dgm:cxn modelId="{F6F132DD-EFFF-401D-BA72-21934FE150F3}" type="presOf" srcId="{92248EDA-E5A7-40DE-8182-5D0B8BB3A4FD}" destId="{6F6E829A-B3B7-40A9-87E6-78007F130CBD}" srcOrd="1" destOrd="0" presId="urn:microsoft.com/office/officeart/2005/8/layout/vProcess5"/>
    <dgm:cxn modelId="{2B2BA190-337A-4891-A8C7-D60D6C95B178}" type="presOf" srcId="{6B2005BD-1B1D-4C8C-B88D-2D9288AD6E19}" destId="{64D04F97-DCCB-4079-8539-6336ABF133FC}" srcOrd="0" destOrd="0" presId="urn:microsoft.com/office/officeart/2005/8/layout/vProcess5"/>
    <dgm:cxn modelId="{0D63BBD9-55D8-46FA-9BB1-A3E36F88AAE3}" srcId="{5CBC7AED-BE3A-4173-8E97-FD767CD7A466}" destId="{3CD142C5-AEF2-41A3-B79A-22DFEACF80A3}" srcOrd="0" destOrd="0" parTransId="{852B98A8-FADB-49D5-ABEE-1CE9B6B4BD2D}" sibTransId="{C0A7E404-CEC3-4BC5-ADE4-365F5518ACF9}"/>
    <dgm:cxn modelId="{A4955046-7719-4607-AA14-0F1DF8A3CD16}" type="presOf" srcId="{5CBC7AED-BE3A-4173-8E97-FD767CD7A466}" destId="{E3FAA102-3361-44C5-AF74-611F41542E9E}" srcOrd="0" destOrd="0" presId="urn:microsoft.com/office/officeart/2005/8/layout/vProcess5"/>
    <dgm:cxn modelId="{D2AC980B-530F-4A7D-800D-157B906724B3}" type="presOf" srcId="{3CD142C5-AEF2-41A3-B79A-22DFEACF80A3}" destId="{05EBF241-87E4-455F-9C9B-A4D89EFE2785}" srcOrd="0" destOrd="0" presId="urn:microsoft.com/office/officeart/2005/8/layout/vProcess5"/>
    <dgm:cxn modelId="{B849F347-A26D-4090-8B4D-C74BCEC2E90D}" type="presOf" srcId="{2BE7E5C9-1BB5-4E1D-A460-44E602F469D3}" destId="{2B5C65AF-026F-4F85-85B2-0E9E5E217A56}" srcOrd="0" destOrd="0" presId="urn:microsoft.com/office/officeart/2005/8/layout/vProcess5"/>
    <dgm:cxn modelId="{F9C91EFB-DC96-490B-9D81-9CD8B0A31361}" type="presOf" srcId="{6B2005BD-1B1D-4C8C-B88D-2D9288AD6E19}" destId="{9CFC6E31-B6B4-4FC1-960C-58893BD2C52E}" srcOrd="1" destOrd="0" presId="urn:microsoft.com/office/officeart/2005/8/layout/vProcess5"/>
    <dgm:cxn modelId="{5B4142ED-BCB4-4CCD-BAE0-9AB1B4D2F17C}" type="presOf" srcId="{3FAD38BC-F78E-4877-9952-438C30FF17FF}" destId="{08B8055A-D996-44A1-B694-D3641EBD4D99}" srcOrd="0" destOrd="0" presId="urn:microsoft.com/office/officeart/2005/8/layout/vProcess5"/>
    <dgm:cxn modelId="{7A02DAB1-8C93-42D7-B3DD-3F1DF7D4C288}" type="presOf" srcId="{92248EDA-E5A7-40DE-8182-5D0B8BB3A4FD}" destId="{D179FFAD-8486-4AC1-AB67-1593FEAE0E85}" srcOrd="0" destOrd="0" presId="urn:microsoft.com/office/officeart/2005/8/layout/vProcess5"/>
    <dgm:cxn modelId="{889D261B-00FD-44AF-85AC-89E770BAFCB7}" type="presParOf" srcId="{E3FAA102-3361-44C5-AF74-611F41542E9E}" destId="{3CFA13C0-D9D7-4E19-8299-4A06CB175599}" srcOrd="0" destOrd="0" presId="urn:microsoft.com/office/officeart/2005/8/layout/vProcess5"/>
    <dgm:cxn modelId="{C72859E5-EFE9-402D-B635-681ACD6F1A0A}" type="presParOf" srcId="{E3FAA102-3361-44C5-AF74-611F41542E9E}" destId="{05EBF241-87E4-455F-9C9B-A4D89EFE2785}" srcOrd="1" destOrd="0" presId="urn:microsoft.com/office/officeart/2005/8/layout/vProcess5"/>
    <dgm:cxn modelId="{93E8784B-FF68-43AC-AE8A-89D1ED52DC38}" type="presParOf" srcId="{E3FAA102-3361-44C5-AF74-611F41542E9E}" destId="{2B5C65AF-026F-4F85-85B2-0E9E5E217A56}" srcOrd="2" destOrd="0" presId="urn:microsoft.com/office/officeart/2005/8/layout/vProcess5"/>
    <dgm:cxn modelId="{D7BBB93C-6CD6-42CE-B99B-89292FC0BA87}" type="presParOf" srcId="{E3FAA102-3361-44C5-AF74-611F41542E9E}" destId="{D179FFAD-8486-4AC1-AB67-1593FEAE0E85}" srcOrd="3" destOrd="0" presId="urn:microsoft.com/office/officeart/2005/8/layout/vProcess5"/>
    <dgm:cxn modelId="{FF2140AA-6962-47C3-B3AE-D8610D2904AA}" type="presParOf" srcId="{E3FAA102-3361-44C5-AF74-611F41542E9E}" destId="{64D04F97-DCCB-4079-8539-6336ABF133FC}" srcOrd="4" destOrd="0" presId="urn:microsoft.com/office/officeart/2005/8/layout/vProcess5"/>
    <dgm:cxn modelId="{B5D21656-003D-4426-A932-83E713676965}" type="presParOf" srcId="{E3FAA102-3361-44C5-AF74-611F41542E9E}" destId="{ED402831-E3C3-40E9-A965-29BD8001E8BB}" srcOrd="5" destOrd="0" presId="urn:microsoft.com/office/officeart/2005/8/layout/vProcess5"/>
    <dgm:cxn modelId="{5CACCD49-9323-43D1-AD2E-7F31E2366C6D}" type="presParOf" srcId="{E3FAA102-3361-44C5-AF74-611F41542E9E}" destId="{E2A1FAF8-4F63-4D6E-9C03-560ED10E753E}" srcOrd="6" destOrd="0" presId="urn:microsoft.com/office/officeart/2005/8/layout/vProcess5"/>
    <dgm:cxn modelId="{0DEFED5E-07D5-4C84-A79E-E32C8423581F}" type="presParOf" srcId="{E3FAA102-3361-44C5-AF74-611F41542E9E}" destId="{08B8055A-D996-44A1-B694-D3641EBD4D99}" srcOrd="7" destOrd="0" presId="urn:microsoft.com/office/officeart/2005/8/layout/vProcess5"/>
    <dgm:cxn modelId="{BF6B0248-9242-4F22-9D89-535FDEFC291B}" type="presParOf" srcId="{E3FAA102-3361-44C5-AF74-611F41542E9E}" destId="{BEBD5DAE-5162-43D5-8D4A-05687D1F3C93}" srcOrd="8" destOrd="0" presId="urn:microsoft.com/office/officeart/2005/8/layout/vProcess5"/>
    <dgm:cxn modelId="{6C74A0E8-7CD7-4DB2-8653-11099FA4F70D}" type="presParOf" srcId="{E3FAA102-3361-44C5-AF74-611F41542E9E}" destId="{4EFC8E66-DB4D-4CFB-955C-1DBB4AFA880D}" srcOrd="9" destOrd="0" presId="urn:microsoft.com/office/officeart/2005/8/layout/vProcess5"/>
    <dgm:cxn modelId="{4F90EC4A-E479-41E7-ADE5-055E7A00CFC4}" type="presParOf" srcId="{E3FAA102-3361-44C5-AF74-611F41542E9E}" destId="{6F6E829A-B3B7-40A9-87E6-78007F130CBD}" srcOrd="10" destOrd="0" presId="urn:microsoft.com/office/officeart/2005/8/layout/vProcess5"/>
    <dgm:cxn modelId="{49B30FFB-BAFA-4135-9676-440E09D18993}" type="presParOf" srcId="{E3FAA102-3361-44C5-AF74-611F41542E9E}" destId="{9CFC6E31-B6B4-4FC1-960C-58893BD2C52E}" srcOrd="11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608D9E-B9B5-4062-8662-5DB2316415D3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4E6D92-A265-4E4F-A5F1-E981FA754D9A}">
      <dgm:prSet phldrT="[Текст]" custT="1"/>
      <dgm:spPr/>
      <dgm:t>
        <a:bodyPr/>
        <a:lstStyle/>
        <a:p>
          <a:pPr algn="ctr"/>
          <a:r>
            <a:rPr lang="ru-RU" sz="1800" u="sng" dirty="0" smtClean="0">
              <a:latin typeface="Times New Roman" pitchFamily="18" charset="0"/>
              <a:cs typeface="Times New Roman" pitchFamily="18" charset="0"/>
            </a:rPr>
            <a:t>Нарушение не выявлено</a:t>
          </a:r>
          <a:endParaRPr lang="ru-RU" sz="1800" u="sng" dirty="0">
            <a:latin typeface="Times New Roman" pitchFamily="18" charset="0"/>
            <a:cs typeface="Times New Roman" pitchFamily="18" charset="0"/>
          </a:endParaRPr>
        </a:p>
      </dgm:t>
    </dgm:pt>
    <dgm:pt modelId="{62159F3E-F853-4457-9DEF-1EF5695EAB39}" type="parTrans" cxnId="{A1AF318D-19F6-4C3B-AB04-2678313D4799}">
      <dgm:prSet/>
      <dgm:spPr/>
      <dgm:t>
        <a:bodyPr/>
        <a:lstStyle/>
        <a:p>
          <a:endParaRPr lang="ru-RU"/>
        </a:p>
      </dgm:t>
    </dgm:pt>
    <dgm:pt modelId="{EB0CC6D6-2C67-4216-8F06-90BD5A829248}" type="sibTrans" cxnId="{A1AF318D-19F6-4C3B-AB04-2678313D4799}">
      <dgm:prSet/>
      <dgm:spPr/>
      <dgm:t>
        <a:bodyPr/>
        <a:lstStyle/>
        <a:p>
          <a:endParaRPr lang="ru-RU"/>
        </a:p>
      </dgm:t>
    </dgm:pt>
    <dgm:pt modelId="{794DDA23-6C69-4EFD-BD24-CBD481B47801}">
      <dgm:prSet phldrT="[Текст]" custT="1"/>
      <dgm:spPr/>
      <dgm:t>
        <a:bodyPr/>
        <a:lstStyle/>
        <a:p>
          <a:pPr algn="ctr"/>
          <a:r>
            <a:rPr lang="ru-RU" sz="1600" smtClean="0">
              <a:latin typeface="Times New Roman" pitchFamily="18" charset="0"/>
              <a:cs typeface="Times New Roman" pitchFamily="18" charset="0"/>
            </a:rPr>
            <a:t>Акт проверки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1EF14C2-ED31-44DE-A545-0040BD8A0BC0}" type="parTrans" cxnId="{8784C61C-E58D-4EDA-9F65-C7E901130D74}">
      <dgm:prSet/>
      <dgm:spPr/>
      <dgm:t>
        <a:bodyPr/>
        <a:lstStyle/>
        <a:p>
          <a:endParaRPr lang="ru-RU"/>
        </a:p>
      </dgm:t>
    </dgm:pt>
    <dgm:pt modelId="{47AF4A14-7636-43A4-8232-99365CF0D6FA}" type="sibTrans" cxnId="{8784C61C-E58D-4EDA-9F65-C7E901130D74}">
      <dgm:prSet/>
      <dgm:spPr/>
      <dgm:t>
        <a:bodyPr/>
        <a:lstStyle/>
        <a:p>
          <a:endParaRPr lang="ru-RU"/>
        </a:p>
      </dgm:t>
    </dgm:pt>
    <dgm:pt modelId="{7B872B13-E533-4A3E-BCAE-B6D689AB0D1B}">
      <dgm:prSet phldrT="[Текст]" custT="1"/>
      <dgm:spPr/>
      <dgm:t>
        <a:bodyPr/>
        <a:lstStyle/>
        <a:p>
          <a:pPr algn="ctr"/>
          <a:r>
            <a:rPr lang="ru-RU" sz="1600" smtClean="0">
              <a:latin typeface="Times New Roman" pitchFamily="18" charset="0"/>
              <a:cs typeface="Times New Roman" pitchFamily="18" charset="0"/>
            </a:rPr>
            <a:t>Дело (архив)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CEB804F-DA4D-4EB8-86B0-D500DE36848F}" type="parTrans" cxnId="{387DD96F-743B-48A3-A8B2-7398195A8592}">
      <dgm:prSet/>
      <dgm:spPr/>
      <dgm:t>
        <a:bodyPr/>
        <a:lstStyle/>
        <a:p>
          <a:endParaRPr lang="ru-RU"/>
        </a:p>
      </dgm:t>
    </dgm:pt>
    <dgm:pt modelId="{294CE135-3F3C-48A6-BB0C-C68914DFE627}" type="sibTrans" cxnId="{387DD96F-743B-48A3-A8B2-7398195A8592}">
      <dgm:prSet/>
      <dgm:spPr/>
      <dgm:t>
        <a:bodyPr/>
        <a:lstStyle/>
        <a:p>
          <a:endParaRPr lang="ru-RU"/>
        </a:p>
      </dgm:t>
    </dgm:pt>
    <dgm:pt modelId="{A872FBE8-EA0A-4E07-8FC8-705C0AE4EEE1}" type="pres">
      <dgm:prSet presAssocID="{C2608D9E-B9B5-4062-8662-5DB2316415D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8DE75A-1775-4AD3-8F69-38C09EC832E6}" type="pres">
      <dgm:prSet presAssocID="{C2608D9E-B9B5-4062-8662-5DB2316415D3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D4111B8F-B5E9-4719-A997-D4B22E7FCA90}" type="pres">
      <dgm:prSet presAssocID="{C2608D9E-B9B5-4062-8662-5DB2316415D3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1014E0-36C7-4B75-8D29-012B5D6DA40C}" type="pres">
      <dgm:prSet presAssocID="{C2608D9E-B9B5-4062-8662-5DB2316415D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1554C2-4300-41FD-8243-5B54DC816AFC}" type="pres">
      <dgm:prSet presAssocID="{C2608D9E-B9B5-4062-8662-5DB2316415D3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8E71F-3487-4536-A2FB-AA9B7E0BD8B1}" type="pres">
      <dgm:prSet presAssocID="{C2608D9E-B9B5-4062-8662-5DB2316415D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EE465C-248E-4888-B52C-DE21E2EE2F7F}" type="pres">
      <dgm:prSet presAssocID="{C2608D9E-B9B5-4062-8662-5DB2316415D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9205DA-59F8-44AD-B0C1-067895E60365}" type="pres">
      <dgm:prSet presAssocID="{C2608D9E-B9B5-4062-8662-5DB2316415D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4614F6-362C-441B-9D35-1A84204751B2}" type="pres">
      <dgm:prSet presAssocID="{C2608D9E-B9B5-4062-8662-5DB2316415D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E0056-BE44-474D-AB54-958943ED913F}" type="pres">
      <dgm:prSet presAssocID="{C2608D9E-B9B5-4062-8662-5DB2316415D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AF318D-19F6-4C3B-AB04-2678313D4799}" srcId="{C2608D9E-B9B5-4062-8662-5DB2316415D3}" destId="{7B4E6D92-A265-4E4F-A5F1-E981FA754D9A}" srcOrd="0" destOrd="0" parTransId="{62159F3E-F853-4457-9DEF-1EF5695EAB39}" sibTransId="{EB0CC6D6-2C67-4216-8F06-90BD5A829248}"/>
    <dgm:cxn modelId="{65F7FEDF-4D11-457E-8758-CF6BA4AFDB89}" type="presOf" srcId="{7B4E6D92-A265-4E4F-A5F1-E981FA754D9A}" destId="{D4111B8F-B5E9-4719-A997-D4B22E7FCA90}" srcOrd="0" destOrd="0" presId="urn:microsoft.com/office/officeart/2005/8/layout/vProcess5"/>
    <dgm:cxn modelId="{89C4F289-1598-48B7-AA83-C93D18B9FAEF}" type="presOf" srcId="{7B4E6D92-A265-4E4F-A5F1-E981FA754D9A}" destId="{BF9205DA-59F8-44AD-B0C1-067895E60365}" srcOrd="1" destOrd="0" presId="urn:microsoft.com/office/officeart/2005/8/layout/vProcess5"/>
    <dgm:cxn modelId="{85083FC5-4103-4C85-B877-149760B3A2FB}" type="presOf" srcId="{C2608D9E-B9B5-4062-8662-5DB2316415D3}" destId="{A872FBE8-EA0A-4E07-8FC8-705C0AE4EEE1}" srcOrd="0" destOrd="0" presId="urn:microsoft.com/office/officeart/2005/8/layout/vProcess5"/>
    <dgm:cxn modelId="{8784C61C-E58D-4EDA-9F65-C7E901130D74}" srcId="{C2608D9E-B9B5-4062-8662-5DB2316415D3}" destId="{794DDA23-6C69-4EFD-BD24-CBD481B47801}" srcOrd="1" destOrd="0" parTransId="{D1EF14C2-ED31-44DE-A545-0040BD8A0BC0}" sibTransId="{47AF4A14-7636-43A4-8232-99365CF0D6FA}"/>
    <dgm:cxn modelId="{4B89DB7A-621B-4679-ADF9-5937E446D015}" type="presOf" srcId="{47AF4A14-7636-43A4-8232-99365CF0D6FA}" destId="{EDEE465C-248E-4888-B52C-DE21E2EE2F7F}" srcOrd="0" destOrd="0" presId="urn:microsoft.com/office/officeart/2005/8/layout/vProcess5"/>
    <dgm:cxn modelId="{87CB370B-67A4-43C2-B89A-EAC66C3AEF4B}" type="presOf" srcId="{794DDA23-6C69-4EFD-BD24-CBD481B47801}" destId="{671014E0-36C7-4B75-8D29-012B5D6DA40C}" srcOrd="0" destOrd="0" presId="urn:microsoft.com/office/officeart/2005/8/layout/vProcess5"/>
    <dgm:cxn modelId="{387DD96F-743B-48A3-A8B2-7398195A8592}" srcId="{C2608D9E-B9B5-4062-8662-5DB2316415D3}" destId="{7B872B13-E533-4A3E-BCAE-B6D689AB0D1B}" srcOrd="2" destOrd="0" parTransId="{1CEB804F-DA4D-4EB8-86B0-D500DE36848F}" sibTransId="{294CE135-3F3C-48A6-BB0C-C68914DFE627}"/>
    <dgm:cxn modelId="{9D7DF668-026C-45F4-97CF-7FE112A993CB}" type="presOf" srcId="{794DDA23-6C69-4EFD-BD24-CBD481B47801}" destId="{EB4614F6-362C-441B-9D35-1A84204751B2}" srcOrd="1" destOrd="0" presId="urn:microsoft.com/office/officeart/2005/8/layout/vProcess5"/>
    <dgm:cxn modelId="{BDAF564D-936A-4ACD-8B65-E075BB78E39C}" type="presOf" srcId="{EB0CC6D6-2C67-4216-8F06-90BD5A829248}" destId="{78A8E71F-3487-4536-A2FB-AA9B7E0BD8B1}" srcOrd="0" destOrd="0" presId="urn:microsoft.com/office/officeart/2005/8/layout/vProcess5"/>
    <dgm:cxn modelId="{265062A7-1534-4555-A287-896946C7A119}" type="presOf" srcId="{7B872B13-E533-4A3E-BCAE-B6D689AB0D1B}" destId="{731554C2-4300-41FD-8243-5B54DC816AFC}" srcOrd="0" destOrd="0" presId="urn:microsoft.com/office/officeart/2005/8/layout/vProcess5"/>
    <dgm:cxn modelId="{D09605AB-F206-431B-B657-0B04086A36B5}" type="presOf" srcId="{7B872B13-E533-4A3E-BCAE-B6D689AB0D1B}" destId="{E50E0056-BE44-474D-AB54-958943ED913F}" srcOrd="1" destOrd="0" presId="urn:microsoft.com/office/officeart/2005/8/layout/vProcess5"/>
    <dgm:cxn modelId="{8C2508D7-0CDC-4072-AED3-6CBD84CD67E3}" type="presParOf" srcId="{A872FBE8-EA0A-4E07-8FC8-705C0AE4EEE1}" destId="{9D8DE75A-1775-4AD3-8F69-38C09EC832E6}" srcOrd="0" destOrd="0" presId="urn:microsoft.com/office/officeart/2005/8/layout/vProcess5"/>
    <dgm:cxn modelId="{0EE24D22-DFF0-44D9-A28F-406830605D65}" type="presParOf" srcId="{A872FBE8-EA0A-4E07-8FC8-705C0AE4EEE1}" destId="{D4111B8F-B5E9-4719-A997-D4B22E7FCA90}" srcOrd="1" destOrd="0" presId="urn:microsoft.com/office/officeart/2005/8/layout/vProcess5"/>
    <dgm:cxn modelId="{7FA1EADE-423D-4B63-8BE2-993E539F757E}" type="presParOf" srcId="{A872FBE8-EA0A-4E07-8FC8-705C0AE4EEE1}" destId="{671014E0-36C7-4B75-8D29-012B5D6DA40C}" srcOrd="2" destOrd="0" presId="urn:microsoft.com/office/officeart/2005/8/layout/vProcess5"/>
    <dgm:cxn modelId="{8374FA31-1D26-4F6F-9A49-2A3B1CBEA3D8}" type="presParOf" srcId="{A872FBE8-EA0A-4E07-8FC8-705C0AE4EEE1}" destId="{731554C2-4300-41FD-8243-5B54DC816AFC}" srcOrd="3" destOrd="0" presId="urn:microsoft.com/office/officeart/2005/8/layout/vProcess5"/>
    <dgm:cxn modelId="{F60477F4-D511-4ACE-A662-2203A5A6B635}" type="presParOf" srcId="{A872FBE8-EA0A-4E07-8FC8-705C0AE4EEE1}" destId="{78A8E71F-3487-4536-A2FB-AA9B7E0BD8B1}" srcOrd="4" destOrd="0" presId="urn:microsoft.com/office/officeart/2005/8/layout/vProcess5"/>
    <dgm:cxn modelId="{5F9361AB-7ECB-462C-B7B1-BC530C44C722}" type="presParOf" srcId="{A872FBE8-EA0A-4E07-8FC8-705C0AE4EEE1}" destId="{EDEE465C-248E-4888-B52C-DE21E2EE2F7F}" srcOrd="5" destOrd="0" presId="urn:microsoft.com/office/officeart/2005/8/layout/vProcess5"/>
    <dgm:cxn modelId="{91E58B68-EAB3-4473-8659-EE33FCF1B598}" type="presParOf" srcId="{A872FBE8-EA0A-4E07-8FC8-705C0AE4EEE1}" destId="{BF9205DA-59F8-44AD-B0C1-067895E60365}" srcOrd="6" destOrd="0" presId="urn:microsoft.com/office/officeart/2005/8/layout/vProcess5"/>
    <dgm:cxn modelId="{E40CE6DA-312B-4353-B8B2-6959198C5D85}" type="presParOf" srcId="{A872FBE8-EA0A-4E07-8FC8-705C0AE4EEE1}" destId="{EB4614F6-362C-441B-9D35-1A84204751B2}" srcOrd="7" destOrd="0" presId="urn:microsoft.com/office/officeart/2005/8/layout/vProcess5"/>
    <dgm:cxn modelId="{24C24403-3C93-436D-B021-AE6ABE11758D}" type="presParOf" srcId="{A872FBE8-EA0A-4E07-8FC8-705C0AE4EEE1}" destId="{E50E0056-BE44-474D-AB54-958943ED913F}" srcOrd="8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689F07-0BFF-4A3D-A018-F932D8CA7470}">
      <dsp:nvSpPr>
        <dsp:cNvPr id="0" name=""/>
        <dsp:cNvSpPr/>
      </dsp:nvSpPr>
      <dsp:spPr>
        <a:xfrm>
          <a:off x="803042" y="1442309"/>
          <a:ext cx="2441783" cy="1154458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0" lvl="0" indent="0" algn="ctr" defTabSz="990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latin typeface="Times New Roman" pitchFamily="18" charset="0"/>
              <a:cs typeface="Times New Roman" pitchFamily="18" charset="0"/>
            </a:rPr>
            <a:t>Уведомление проверяемого лица </a:t>
          </a:r>
          <a:endParaRPr lang="ru-RU" sz="12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1413488" y="1442309"/>
        <a:ext cx="1831337" cy="1154458"/>
      </dsp:txXfrm>
    </dsp:sp>
    <dsp:sp modelId="{C77366CF-6FD0-4E96-9B23-8478382FCF97}">
      <dsp:nvSpPr>
        <dsp:cNvPr id="0" name=""/>
        <dsp:cNvSpPr/>
      </dsp:nvSpPr>
      <dsp:spPr>
        <a:xfrm>
          <a:off x="0" y="1360049"/>
          <a:ext cx="1464679" cy="130354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Распоряжение (приказ) руководителя органа муниципального контроля</a:t>
          </a:r>
          <a:endParaRPr lang="ru-RU" sz="1200" kern="1200" dirty="0"/>
        </a:p>
      </dsp:txBody>
      <dsp:txXfrm>
        <a:off x="0" y="1360049"/>
        <a:ext cx="1464679" cy="1303540"/>
      </dsp:txXfrm>
    </dsp:sp>
    <dsp:sp modelId="{31F20353-F2D6-45DC-9B80-D91DF69836FD}">
      <dsp:nvSpPr>
        <dsp:cNvPr id="0" name=""/>
        <dsp:cNvSpPr/>
      </dsp:nvSpPr>
      <dsp:spPr>
        <a:xfrm>
          <a:off x="3942891" y="1302768"/>
          <a:ext cx="1914470" cy="1305589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0" lvl="0" indent="0" algn="ctr" defTabSz="895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Проведение проверки (мероприятий по контролю)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21509" y="1302768"/>
        <a:ext cx="1435853" cy="1305589"/>
      </dsp:txXfrm>
    </dsp:sp>
    <dsp:sp modelId="{AED9FF57-3800-4E44-8CA9-ADCC1BBC7EAC}">
      <dsp:nvSpPr>
        <dsp:cNvPr id="0" name=""/>
        <dsp:cNvSpPr/>
      </dsp:nvSpPr>
      <dsp:spPr>
        <a:xfrm>
          <a:off x="3314919" y="1442313"/>
          <a:ext cx="1083965" cy="10200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latin typeface="Times New Roman" pitchFamily="18" charset="0"/>
              <a:cs typeface="Times New Roman" pitchFamily="18" charset="0"/>
            </a:rPr>
            <a:t>Подготовка к проверке 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14919" y="1442313"/>
        <a:ext cx="1083965" cy="1020010"/>
      </dsp:txXfrm>
    </dsp:sp>
    <dsp:sp modelId="{6F09A2BD-FA62-4904-AFF9-AF5AADA18A6A}">
      <dsp:nvSpPr>
        <dsp:cNvPr id="0" name=""/>
        <dsp:cNvSpPr/>
      </dsp:nvSpPr>
      <dsp:spPr>
        <a:xfrm rot="1294658">
          <a:off x="5810497" y="2330580"/>
          <a:ext cx="1187758" cy="416333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D6E209-D875-43B8-AA4C-274F07BE0EBC}">
      <dsp:nvSpPr>
        <dsp:cNvPr id="0" name=""/>
        <dsp:cNvSpPr/>
      </dsp:nvSpPr>
      <dsp:spPr>
        <a:xfrm>
          <a:off x="7009117" y="2284853"/>
          <a:ext cx="1497812" cy="127765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>
              <a:latin typeface="Times New Roman" pitchFamily="18" charset="0"/>
              <a:cs typeface="Times New Roman" pitchFamily="18" charset="0"/>
            </a:rPr>
            <a:t>Акт о невозможности  проведения проверки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>
              <a:latin typeface="Times New Roman" pitchFamily="18" charset="0"/>
              <a:cs typeface="Times New Roman" pitchFamily="18" charset="0"/>
            </a:rPr>
            <a:t>(часть 7 статьи 12 Закона № 294-ФЗ)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009117" y="2284853"/>
        <a:ext cx="1497812" cy="1277654"/>
      </dsp:txXfrm>
    </dsp:sp>
    <dsp:sp modelId="{AD56B860-32BA-45D2-B701-AFA01EE77F98}">
      <dsp:nvSpPr>
        <dsp:cNvPr id="0" name=""/>
        <dsp:cNvSpPr/>
      </dsp:nvSpPr>
      <dsp:spPr>
        <a:xfrm rot="20124685">
          <a:off x="5752375" y="968298"/>
          <a:ext cx="1240976" cy="431506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246AD0-F8F3-4CA2-80F8-1B5C96CDC7F0}">
      <dsp:nvSpPr>
        <dsp:cNvPr id="0" name=""/>
        <dsp:cNvSpPr/>
      </dsp:nvSpPr>
      <dsp:spPr>
        <a:xfrm>
          <a:off x="7054248" y="220961"/>
          <a:ext cx="1171291" cy="113570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latin typeface="Times New Roman" pitchFamily="18" charset="0"/>
              <a:cs typeface="Times New Roman" pitchFamily="18" charset="0"/>
            </a:rPr>
            <a:t>Нарушение выявлено /  не выявлено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latin typeface="Times New Roman" pitchFamily="18" charset="0"/>
              <a:cs typeface="Times New Roman" pitchFamily="18" charset="0"/>
            </a:rPr>
            <a:t>Акт проверки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054248" y="220961"/>
        <a:ext cx="1171291" cy="113570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EBF241-87E4-455F-9C9B-A4D89EFE2785}">
      <dsp:nvSpPr>
        <dsp:cNvPr id="0" name=""/>
        <dsp:cNvSpPr/>
      </dsp:nvSpPr>
      <dsp:spPr>
        <a:xfrm>
          <a:off x="0" y="0"/>
          <a:ext cx="6457204" cy="702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sng" kern="1200" dirty="0" smtClean="0">
              <a:latin typeface="Times New Roman" pitchFamily="18" charset="0"/>
              <a:cs typeface="Times New Roman" pitchFamily="18" charset="0"/>
            </a:rPr>
            <a:t>Нарушение выявлено</a:t>
          </a:r>
          <a:endParaRPr lang="ru-RU" sz="1800" u="sng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5534326" cy="702348"/>
      </dsp:txXfrm>
    </dsp:sp>
    <dsp:sp modelId="{2B5C65AF-026F-4F85-85B2-0E9E5E217A56}">
      <dsp:nvSpPr>
        <dsp:cNvPr id="0" name=""/>
        <dsp:cNvSpPr/>
      </dsp:nvSpPr>
      <dsp:spPr>
        <a:xfrm>
          <a:off x="400025" y="857258"/>
          <a:ext cx="6582817" cy="7808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itchFamily="18" charset="0"/>
              <a:cs typeface="Times New Roman" pitchFamily="18" charset="0"/>
            </a:rPr>
            <a:t>Акт проверки, фототаблица с нумерацией каждого снимка, материалы обмера границ и расчета площади земельного участка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0025" y="857258"/>
        <a:ext cx="5478076" cy="780818"/>
      </dsp:txXfrm>
    </dsp:sp>
    <dsp:sp modelId="{D179FFAD-8486-4AC1-AB67-1593FEAE0E85}">
      <dsp:nvSpPr>
        <dsp:cNvPr id="0" name=""/>
        <dsp:cNvSpPr/>
      </dsp:nvSpPr>
      <dsp:spPr>
        <a:xfrm>
          <a:off x="971500" y="1785954"/>
          <a:ext cx="6720864" cy="8692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itchFamily="18" charset="0"/>
              <a:cs typeface="Times New Roman" pitchFamily="18" charset="0"/>
            </a:rPr>
            <a:t>Предписание об устранении выявленного нарушения требований земельного законодательства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71500" y="1785954"/>
        <a:ext cx="5601356" cy="869286"/>
      </dsp:txXfrm>
    </dsp:sp>
    <dsp:sp modelId="{64D04F97-DCCB-4079-8539-6336ABF133FC}">
      <dsp:nvSpPr>
        <dsp:cNvPr id="0" name=""/>
        <dsp:cNvSpPr/>
      </dsp:nvSpPr>
      <dsp:spPr>
        <a:xfrm>
          <a:off x="1471600" y="2857521"/>
          <a:ext cx="6782158" cy="11550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itchFamily="18" charset="0"/>
              <a:cs typeface="Times New Roman" pitchFamily="18" charset="0"/>
            </a:rPr>
            <a:t>В течение 3 рабочих дней со дня составления акта проверки направление материалов проверки, содержащих данные, указывающие на наличие нарушения земельного законодательства, в  Управление Росреестра по Свердловской области (территориальные отделы)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71600" y="2857521"/>
        <a:ext cx="5643963" cy="1155037"/>
      </dsp:txXfrm>
    </dsp:sp>
    <dsp:sp modelId="{ED402831-E3C3-40E9-A965-29BD8001E8BB}">
      <dsp:nvSpPr>
        <dsp:cNvPr id="0" name=""/>
        <dsp:cNvSpPr/>
      </dsp:nvSpPr>
      <dsp:spPr>
        <a:xfrm>
          <a:off x="5757873" y="428628"/>
          <a:ext cx="565036" cy="70791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5757873" y="428628"/>
        <a:ext cx="565036" cy="707916"/>
      </dsp:txXfrm>
    </dsp:sp>
    <dsp:sp modelId="{E2A1FAF8-4F63-4D6E-9C03-560ED10E753E}">
      <dsp:nvSpPr>
        <dsp:cNvPr id="0" name=""/>
        <dsp:cNvSpPr/>
      </dsp:nvSpPr>
      <dsp:spPr>
        <a:xfrm>
          <a:off x="6400816" y="1428760"/>
          <a:ext cx="565036" cy="70791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6400816" y="1428760"/>
        <a:ext cx="565036" cy="707916"/>
      </dsp:txXfrm>
    </dsp:sp>
    <dsp:sp modelId="{08B8055A-D996-44A1-B694-D3641EBD4D99}">
      <dsp:nvSpPr>
        <dsp:cNvPr id="0" name=""/>
        <dsp:cNvSpPr/>
      </dsp:nvSpPr>
      <dsp:spPr>
        <a:xfrm>
          <a:off x="6972318" y="2493865"/>
          <a:ext cx="565036" cy="7208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6972318" y="2493865"/>
        <a:ext cx="565036" cy="72084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111B8F-B5E9-4719-A997-D4B22E7FCA90}">
      <dsp:nvSpPr>
        <dsp:cNvPr id="0" name=""/>
        <dsp:cNvSpPr/>
      </dsp:nvSpPr>
      <dsp:spPr>
        <a:xfrm>
          <a:off x="0" y="0"/>
          <a:ext cx="7019448" cy="11425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sng" kern="1200" dirty="0" smtClean="0">
              <a:latin typeface="Times New Roman" pitchFamily="18" charset="0"/>
              <a:cs typeface="Times New Roman" pitchFamily="18" charset="0"/>
            </a:rPr>
            <a:t>Нарушение не выявлено</a:t>
          </a:r>
          <a:endParaRPr lang="ru-RU" sz="1800" u="sng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5853503" cy="1142523"/>
      </dsp:txXfrm>
    </dsp:sp>
    <dsp:sp modelId="{671014E0-36C7-4B75-8D29-012B5D6DA40C}">
      <dsp:nvSpPr>
        <dsp:cNvPr id="0" name=""/>
        <dsp:cNvSpPr/>
      </dsp:nvSpPr>
      <dsp:spPr>
        <a:xfrm>
          <a:off x="619363" y="1332944"/>
          <a:ext cx="7019448" cy="11425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itchFamily="18" charset="0"/>
              <a:cs typeface="Times New Roman" pitchFamily="18" charset="0"/>
            </a:rPr>
            <a:t>Акт проверки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9363" y="1332944"/>
        <a:ext cx="5657445" cy="1142523"/>
      </dsp:txXfrm>
    </dsp:sp>
    <dsp:sp modelId="{731554C2-4300-41FD-8243-5B54DC816AFC}">
      <dsp:nvSpPr>
        <dsp:cNvPr id="0" name=""/>
        <dsp:cNvSpPr/>
      </dsp:nvSpPr>
      <dsp:spPr>
        <a:xfrm>
          <a:off x="1238726" y="2665888"/>
          <a:ext cx="7019448" cy="11425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itchFamily="18" charset="0"/>
              <a:cs typeface="Times New Roman" pitchFamily="18" charset="0"/>
            </a:rPr>
            <a:t>Дело (архив)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38726" y="2665888"/>
        <a:ext cx="5657445" cy="1142523"/>
      </dsp:txXfrm>
    </dsp:sp>
    <dsp:sp modelId="{78A8E71F-3487-4536-A2FB-AA9B7E0BD8B1}">
      <dsp:nvSpPr>
        <dsp:cNvPr id="0" name=""/>
        <dsp:cNvSpPr/>
      </dsp:nvSpPr>
      <dsp:spPr>
        <a:xfrm>
          <a:off x="6276808" y="866413"/>
          <a:ext cx="742640" cy="7426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6276808" y="866413"/>
        <a:ext cx="742640" cy="742640"/>
      </dsp:txXfrm>
    </dsp:sp>
    <dsp:sp modelId="{EDEE465C-248E-4888-B52C-DE21E2EE2F7F}">
      <dsp:nvSpPr>
        <dsp:cNvPr id="0" name=""/>
        <dsp:cNvSpPr/>
      </dsp:nvSpPr>
      <dsp:spPr>
        <a:xfrm>
          <a:off x="6896171" y="2191741"/>
          <a:ext cx="742640" cy="7426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6896171" y="2191741"/>
        <a:ext cx="742640" cy="742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D06AF2-6679-4759-833C-FF035F35AE1F}" type="datetimeFigureOut">
              <a:rPr lang="ru-RU"/>
              <a:pPr>
                <a:defRPr/>
              </a:pPr>
              <a:t>04.10.2018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67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967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E39BBCE-832F-48BA-9CB8-5A600D3ED7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649838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FC5AA1-04EC-452F-A4BC-204BF603597B}" type="datetimeFigureOut">
              <a:rPr lang="ru-RU"/>
              <a:pPr>
                <a:defRPr/>
              </a:pPr>
              <a:t>04.10.2018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5630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967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3C3914E-F574-4736-80D2-B1CDF66386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761445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5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11482-496F-4A15-8154-BE38FF5FF1AF}" type="datetime1">
              <a:rPr lang="ru-RU" smtClean="0"/>
              <a:pPr>
                <a:defRPr/>
              </a:pPr>
              <a:t>04.10.2018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4D468-D2C3-4282-BD73-D11C339DE50A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AB52B-8FE0-4BFE-A411-52F89507C5DE}" type="datetime1">
              <a:rPr lang="ru-RU" smtClean="0"/>
              <a:pPr>
                <a:defRPr/>
              </a:pPr>
              <a:t>04.10.2018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08714-D7AE-473C-B401-3C12C7012AC3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24C91-6AD8-4DBB-9DDD-ED9CB7A09567}" type="datetime1">
              <a:rPr lang="ru-RU" smtClean="0"/>
              <a:pPr>
                <a:defRPr/>
              </a:pPr>
              <a:t>04.10.2018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36D25-84EF-4AD6-B2B6-9B92F80383FB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51D81-AB94-48E0-8988-934AA6BC4B5B}" type="datetime1">
              <a:rPr lang="ru-RU" smtClean="0"/>
              <a:pPr>
                <a:defRPr/>
              </a:pPr>
              <a:t>04.10.2018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461B0-EBEE-4EA4-A2EC-E3B938D55AB3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20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A01B-A464-47AE-B340-EB68372C194B}" type="datetime1">
              <a:rPr lang="ru-RU" smtClean="0"/>
              <a:pPr>
                <a:defRPr/>
              </a:pPr>
              <a:t>04.10.2018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CEE9-9B95-4555-941F-A086032F68AB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5957F-336A-42BC-A8F2-52E4313AEA79}" type="datetime1">
              <a:rPr lang="ru-RU" smtClean="0"/>
              <a:pPr>
                <a:defRPr/>
              </a:pPr>
              <a:t>04.10.2018</a:t>
            </a:fld>
            <a:endParaRPr lang="uk-UA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427E2-5ABD-4960-877C-BF5A7502217F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4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4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385CA-CA2A-4650-9AC7-2A643CE4E850}" type="datetime1">
              <a:rPr lang="ru-RU" smtClean="0"/>
              <a:pPr>
                <a:defRPr/>
              </a:pPr>
              <a:t>04.10.2018</a:t>
            </a:fld>
            <a:endParaRPr lang="uk-UA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14164-CFA6-4236-8996-344E16D6F1B1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1B20B-A870-4359-80CA-AD5CD557100E}" type="datetime1">
              <a:rPr lang="ru-RU" smtClean="0"/>
              <a:pPr>
                <a:defRPr/>
              </a:pPr>
              <a:t>04.10.2018</a:t>
            </a:fld>
            <a:endParaRPr lang="uk-UA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7C9AC-8EA7-46FD-BF80-31496234DC0A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DD29D-29F4-4E83-BFDF-1D0296C8681E}" type="datetime1">
              <a:rPr lang="ru-RU" smtClean="0"/>
              <a:pPr>
                <a:defRPr/>
              </a:pPr>
              <a:t>04.10.2018</a:t>
            </a:fld>
            <a:endParaRPr lang="uk-UA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E0783-DB24-4C18-AB7D-26ABB88B65F2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0C8F-D9DC-4F74-B56B-5A998E9446CA}" type="datetime1">
              <a:rPr lang="ru-RU" smtClean="0"/>
              <a:pPr>
                <a:defRPr/>
              </a:pPr>
              <a:t>04.10.2018</a:t>
            </a:fld>
            <a:endParaRPr lang="uk-UA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9C3CE-747E-4DF0-9EBB-A8E3B3B29D5A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uk-UA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F1A44-99CD-45FE-B89D-ADFA157BFF3A}" type="datetime1">
              <a:rPr lang="ru-RU" smtClean="0"/>
              <a:pPr>
                <a:defRPr/>
              </a:pPr>
              <a:t>04.10.2018</a:t>
            </a:fld>
            <a:endParaRPr lang="uk-UA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C2A03-8C95-4297-898A-7BBEC1F87AC7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4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9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DB767C84-1128-42FA-A4E7-6CC86AC71F14}" type="datetime1">
              <a:rPr lang="ru-RU" smtClean="0"/>
              <a:pPr>
                <a:defRPr/>
              </a:pPr>
              <a:t>04.10.2018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9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9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14BFC10-C70E-4129-8973-225D6D5D28AF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43"/>
            <a:ext cx="7772400" cy="1500198"/>
          </a:xfrm>
        </p:spPr>
        <p:txBody>
          <a:bodyPr/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Блок-схемы осуществления</a:t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муниципального земельного контроля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3643320"/>
            <a:ext cx="6400800" cy="585794"/>
          </a:xfrm>
        </p:spPr>
        <p:txBody>
          <a:bodyPr/>
          <a:lstStyle/>
          <a:p>
            <a:pPr algn="r"/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Росреестра по Свердловской области</a:t>
            </a:r>
            <a:endParaRPr lang="ru-RU" sz="1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643998" cy="642924"/>
          </a:xfrm>
        </p:spPr>
        <p:txBody>
          <a:bodyPr/>
          <a:lstStyle/>
          <a:p>
            <a:pPr algn="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Основные нормативно-правовые акты, применяемые при осуществлении муниципального земельного контроля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800"/>
            <a:ext cx="8572560" cy="4000528"/>
          </a:xfrm>
        </p:spPr>
        <p:txBody>
          <a:bodyPr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Земельный кодекс Российской Федерации;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Кодекс Российской Федерации об административных правонарушениях;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Градостроительный кодекс Российской федерации;</a:t>
            </a:r>
          </a:p>
          <a:p>
            <a:pPr marL="361950" indent="-361950">
              <a:tabLst>
                <a:tab pos="361950" algn="l"/>
                <a:tab pos="798195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Федеральный закон от 26.12.2008 № 294-ФЗ «О защите прав юридических лиц и индивидуальных  предпринимателей при  осуществлении  государственного  контроля (надзора) и муниципального контроля» (далее – Закон № 294-ФЗ);</a:t>
            </a:r>
          </a:p>
          <a:p>
            <a:pPr marL="361950" indent="-361950">
              <a:tabLst>
                <a:tab pos="361950" algn="l"/>
                <a:tab pos="798195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26.12.2014 № 1515 «Об утверждении Правил взаимодействия федеральных органов исполнительной власти, осуществляющих государственный земельный надзор, с органами, осуществляющими муниципальный земельный контроль» (далее – Правила взаимодействия);</a:t>
            </a:r>
          </a:p>
          <a:p>
            <a:pPr marL="361950" indent="-361950">
              <a:tabLst>
                <a:tab pos="361950" algn="l"/>
                <a:tab pos="798195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30.06.2010 № 489 «Об утверждении правил подготовки органами государственного контроля (надзора) и органами муниципального контроля ежегодных планов проведения плановых проверок юридических лиц и индивидуальных предпринимателей»;</a:t>
            </a:r>
          </a:p>
          <a:p>
            <a:pPr marL="361950" indent="-361950">
              <a:tabLst>
                <a:tab pos="361950" algn="l"/>
                <a:tab pos="798195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Закон Свердловской области от 07.07.2004 № 18-ОЗ «Об особенностях регулирования земельных отношений на территории Свердловской области».</a:t>
            </a:r>
          </a:p>
          <a:p>
            <a:endParaRPr lang="ru-RU" sz="20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461B0-EBEE-4EA4-A2EC-E3B938D55AB3}" type="slidenum">
              <a:rPr lang="uk-UA" smtClean="0"/>
              <a:pPr>
                <a:defRPr/>
              </a:pPr>
              <a:t>2</a:t>
            </a:fld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29566" cy="571486"/>
          </a:xfrm>
        </p:spPr>
        <p:txBody>
          <a:bodyPr/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Ежегодные планы проведения плановых проверок юридических лиц и индивидуальных предпринимателей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24"/>
            <a:ext cx="8229600" cy="4357718"/>
          </a:xfrm>
        </p:spPr>
        <p:txBody>
          <a:bodyPr/>
          <a:lstStyle/>
          <a:p>
            <a:pPr marL="0" indent="447675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447675"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461B0-EBEE-4EA4-A2EC-E3B938D55AB3}" type="slidenum">
              <a:rPr lang="uk-UA" smtClean="0"/>
              <a:pPr>
                <a:defRPr/>
              </a:pPr>
              <a:t>3</a:t>
            </a:fld>
            <a:endParaRPr lang="uk-UA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571486"/>
            <a:ext cx="2071702" cy="12858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ОМС проекта ежегодного плана проверок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(часть 8 статьи 9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Закона № 294-ФЗ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57554" y="571486"/>
            <a:ext cx="2428892" cy="12858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в Управление Росреестра по Свердловской области  (его территориальные отделы) для согласования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15140" y="571486"/>
            <a:ext cx="2143140" cy="12144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Согласование проекта ежегодного плана проверок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15140" y="2071684"/>
            <a:ext cx="2143140" cy="12858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1 сентября направление проекта ежегодного плана проверок в органы прокуратуры для рассмотрения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57356" y="3571882"/>
            <a:ext cx="2071702" cy="12144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утвержденного ежегодного плана проверок в органы прокуратуры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58" y="2071684"/>
            <a:ext cx="2071702" cy="12858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Отказ в согласовании проекта ежегодного плана проверок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00430" y="2071684"/>
            <a:ext cx="2214578" cy="12858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Мероприятия по согласованию ежегодного проекта плана  проверок </a:t>
            </a:r>
          </a:p>
          <a:p>
            <a:pPr lvl="0"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(пункты 6-8  Правил взаимодействия)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15008" y="3571882"/>
            <a:ext cx="2214578" cy="12144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Внесение органами  прокуратуры предложений об устранении выявленных замечаний (до 1 октября)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2428860" y="1071552"/>
            <a:ext cx="857256" cy="285752"/>
          </a:xfrm>
          <a:prstGeom prst="rightArrow">
            <a:avLst>
              <a:gd name="adj1" fmla="val 76667"/>
              <a:gd name="adj2" fmla="val 8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5857884" y="1071552"/>
            <a:ext cx="785818" cy="285752"/>
          </a:xfrm>
          <a:prstGeom prst="rightArrow">
            <a:avLst>
              <a:gd name="adj1" fmla="val 76667"/>
              <a:gd name="adj2" fmla="val 7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9178731">
            <a:off x="2432547" y="1848836"/>
            <a:ext cx="903177" cy="285752"/>
          </a:xfrm>
          <a:prstGeom prst="rightArrow">
            <a:avLst>
              <a:gd name="adj1" fmla="val 68054"/>
              <a:gd name="adj2" fmla="val 64848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2500298" y="2500312"/>
            <a:ext cx="857256" cy="285752"/>
          </a:xfrm>
          <a:prstGeom prst="rightArrow">
            <a:avLst>
              <a:gd name="adj1" fmla="val 70000"/>
              <a:gd name="adj2" fmla="val 7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786446" y="2500312"/>
            <a:ext cx="857256" cy="285752"/>
          </a:xfrm>
          <a:prstGeom prst="rightArrow">
            <a:avLst>
              <a:gd name="adj1" fmla="val 79999"/>
              <a:gd name="adj2" fmla="val 6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7684315" y="1816889"/>
            <a:ext cx="347666" cy="28575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7286644" y="3357568"/>
            <a:ext cx="285752" cy="28575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10800000">
            <a:off x="4071934" y="3857634"/>
            <a:ext cx="1571636" cy="428628"/>
          </a:xfrm>
          <a:prstGeom prst="rightArrow">
            <a:avLst>
              <a:gd name="adj1" fmla="val 63333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428860" y="1071552"/>
            <a:ext cx="785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до 1 июня</a:t>
            </a:r>
            <a:endParaRPr lang="ru-RU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29124" y="3929072"/>
            <a:ext cx="1000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до 1 ноября</a:t>
            </a:r>
            <a:endParaRPr lang="ru-RU" sz="11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0"/>
            <a:ext cx="8429684" cy="714362"/>
          </a:xfrm>
        </p:spPr>
        <p:txBody>
          <a:bodyPr/>
          <a:lstStyle/>
          <a:p>
            <a:pPr algn="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Проведение плановой или внеплановой проверки физического лица, плановой проверки юридического лица или индивидуального предпринимателя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571500"/>
          <a:ext cx="8643998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Segoe UI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Segoe UI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Segoe UI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Segoe UI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Segoe U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itchFamily="34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F98D054-9647-447C-95BB-1C850E6472D9}" type="slidenum">
              <a:rPr lang="uk-UA" sz="1400" b="1" smtClean="0">
                <a:solidFill>
                  <a:schemeClr val="bg1"/>
                </a:solidFill>
                <a:cs typeface="Segoe U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uk-UA" sz="1400" b="1" dirty="0" smtClean="0">
              <a:solidFill>
                <a:schemeClr val="bg1"/>
              </a:solidFill>
              <a:cs typeface="Segoe U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28743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6"/>
          </a:xfrm>
        </p:spPr>
        <p:txBody>
          <a:bodyPr/>
          <a:lstStyle/>
          <a:p>
            <a:pPr algn="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Проведение внеплановой проверки в отношении юридических лиц или индивидуальных предпринимателей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461B0-EBEE-4EA4-A2EC-E3B938D55AB3}" type="slidenum">
              <a:rPr lang="uk-UA" smtClean="0"/>
              <a:pPr>
                <a:defRPr/>
              </a:pPr>
              <a:t>5</a:t>
            </a:fld>
            <a:endParaRPr lang="uk-UA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472" y="642924"/>
            <a:ext cx="2286016" cy="8572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Основания для проведения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(ч. 2 ст. 10 ФЗ № 294-ФЗ)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357290" y="1714494"/>
            <a:ext cx="1900222" cy="95090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проверки (мероприятий по контролю)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00430" y="642924"/>
            <a:ext cx="228601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Распоряжение (приказ) руководителя органа муниципального контроля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43702" y="642924"/>
            <a:ext cx="2143140" cy="10001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Согласование с органом прокуратуры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ч.5 ст. 10 ФЗ № 294-ФЗ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29454" y="2357436"/>
            <a:ext cx="1714512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Проверка не проводится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71934" y="2071684"/>
            <a:ext cx="2000264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Уведомление проверяемого лица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ч.ч. 16, 17 ст. 10 ФЗ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294-ФЗ</a:t>
            </a:r>
          </a:p>
        </p:txBody>
      </p:sp>
      <p:sp>
        <p:nvSpPr>
          <p:cNvPr id="12" name="Содержимое 5"/>
          <p:cNvSpPr txBox="1">
            <a:spLocks/>
          </p:cNvSpPr>
          <p:nvPr/>
        </p:nvSpPr>
        <p:spPr bwMode="auto">
          <a:xfrm>
            <a:off x="2500298" y="3286130"/>
            <a:ext cx="2071702" cy="95090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Нарушение выявлено/не выявлено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 проверки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Содержимое 5"/>
          <p:cNvSpPr txBox="1">
            <a:spLocks/>
          </p:cNvSpPr>
          <p:nvPr/>
        </p:nvSpPr>
        <p:spPr bwMode="auto">
          <a:xfrm>
            <a:off x="142844" y="2928940"/>
            <a:ext cx="2071702" cy="95090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 о невозможности  проведения проверки</a:t>
            </a:r>
          </a:p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(часть 7 статьи 12 Закона № 294-ФЗ)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2928926" y="928676"/>
            <a:ext cx="500066" cy="28575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5929322" y="1000114"/>
            <a:ext cx="642942" cy="28575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572396" y="1714494"/>
            <a:ext cx="285752" cy="571504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286380" y="1643056"/>
            <a:ext cx="1000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Согласовано</a:t>
            </a:r>
            <a:endParaRPr lang="ru-RU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 rot="3522433">
            <a:off x="6218488" y="1525884"/>
            <a:ext cx="285752" cy="69842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858148" y="1785932"/>
            <a:ext cx="10001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Отказано в согласовании</a:t>
            </a:r>
            <a:endParaRPr lang="ru-RU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 rot="11827865">
            <a:off x="3386961" y="2149516"/>
            <a:ext cx="571504" cy="28575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rot="2242677">
            <a:off x="978138" y="2428615"/>
            <a:ext cx="269005" cy="48934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9388407">
            <a:off x="2917962" y="2743279"/>
            <a:ext cx="272337" cy="530561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214942" y="3643320"/>
            <a:ext cx="2143140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течение 5 рабочих дней направление копии акта в органы прокуратуры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трелка вниз 24"/>
          <p:cNvSpPr/>
          <p:nvPr/>
        </p:nvSpPr>
        <p:spPr>
          <a:xfrm rot="16200000">
            <a:off x="4772550" y="3657084"/>
            <a:ext cx="272337" cy="530561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Соединительная линия уступом 27"/>
          <p:cNvCxnSpPr>
            <a:stCxn id="13" idx="2"/>
          </p:cNvCxnSpPr>
          <p:nvPr/>
        </p:nvCxnSpPr>
        <p:spPr>
          <a:xfrm rot="16200000" flipH="1">
            <a:off x="2922172" y="2136367"/>
            <a:ext cx="477855" cy="3964809"/>
          </a:xfrm>
          <a:prstGeom prst="bentConnector2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6"/>
          </a:xfrm>
        </p:spPr>
        <p:txBody>
          <a:bodyPr/>
          <a:lstStyle/>
          <a:p>
            <a:pPr algn="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Проведение плановой/внеплановой проверки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642924"/>
          <a:ext cx="8401080" cy="395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461B0-EBEE-4EA4-A2EC-E3B938D55AB3}" type="slidenum">
              <a:rPr lang="uk-UA" smtClean="0"/>
              <a:pPr>
                <a:defRPr/>
              </a:pPr>
              <a:t>6</a:t>
            </a:fld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6"/>
          </a:xfrm>
        </p:spPr>
        <p:txBody>
          <a:bodyPr/>
          <a:lstStyle/>
          <a:p>
            <a:pPr algn="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Проведение плановой/внеплановой проверки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625" y="785813"/>
          <a:ext cx="8258175" cy="3808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461B0-EBEE-4EA4-A2EC-E3B938D55AB3}" type="slidenum">
              <a:rPr lang="uk-UA" smtClean="0"/>
              <a:pPr>
                <a:defRPr/>
              </a:pPr>
              <a:t>7</a:t>
            </a:fld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24"/>
          </a:xfrm>
        </p:spPr>
        <p:txBody>
          <a:bodyPr/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Проведение мероприятий по контролю исполнения ранее выданного предписания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461B0-EBEE-4EA4-A2EC-E3B938D55AB3}" type="slidenum">
              <a:rPr lang="uk-UA" smtClean="0"/>
              <a:pPr>
                <a:defRPr/>
              </a:pPr>
              <a:t>8</a:t>
            </a:fld>
            <a:endParaRPr lang="uk-UA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488" y="571486"/>
            <a:ext cx="3214710" cy="5715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Распоряжение (приказ) руководителя органа муниципального контроля</a:t>
            </a:r>
            <a:endParaRPr lang="ru-RU" sz="14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071802" y="1357304"/>
            <a:ext cx="2786082" cy="5000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Уведомление проверяемого лица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72264" y="1785932"/>
            <a:ext cx="2286016" cy="5715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Нарушение не устранено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2000246"/>
            <a:ext cx="2143140" cy="5715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Нарушение устранено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596" y="2857502"/>
            <a:ext cx="2143140" cy="6429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 проверки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29322" y="2643188"/>
            <a:ext cx="2928958" cy="12144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 проверки,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Предписание об устранении выявленного нарушения, Протокол об административном правонарушении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части 1 статьи 19.5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РФ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3786196"/>
            <a:ext cx="2143140" cy="6429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Дело (архив)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15140" y="4143386"/>
            <a:ext cx="2143140" cy="6429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протокола для рассмотрения в мировой суд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3643306" y="1071552"/>
            <a:ext cx="357190" cy="42862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85786" y="2428874"/>
            <a:ext cx="357190" cy="42862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2143108" y="3429006"/>
            <a:ext cx="357190" cy="42862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8143900" y="3857634"/>
            <a:ext cx="357190" cy="35719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одержимое 5"/>
          <p:cNvSpPr txBox="1">
            <a:spLocks/>
          </p:cNvSpPr>
          <p:nvPr/>
        </p:nvSpPr>
        <p:spPr bwMode="auto">
          <a:xfrm>
            <a:off x="3071802" y="2143122"/>
            <a:ext cx="2786082" cy="5000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Проведение проверки (мероприятий по контролю)</a:t>
            </a:r>
          </a:p>
        </p:txBody>
      </p:sp>
      <p:sp>
        <p:nvSpPr>
          <p:cNvPr id="23" name="Стрелка вниз 22"/>
          <p:cNvSpPr/>
          <p:nvPr/>
        </p:nvSpPr>
        <p:spPr>
          <a:xfrm>
            <a:off x="8001024" y="2285998"/>
            <a:ext cx="357190" cy="42862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5400000">
            <a:off x="2625313" y="2053825"/>
            <a:ext cx="392911" cy="642941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15195532">
            <a:off x="5992467" y="1852060"/>
            <a:ext cx="455847" cy="903233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Презентац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D2841886D21994EA8F1686C2A6F92DA" ma:contentTypeVersion="0" ma:contentTypeDescription="Создание документа." ma:contentTypeScope="" ma:versionID="1a9d138e272b5cf2a89c26133249e513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BC75D8F-CAC2-4515-A751-EFBD870E56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6A031559-5C28-4504-BA69-36A8389D97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E53DC3-EF87-4752-844D-466F409426F6}">
  <ds:schemaRefs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</Template>
  <TotalTime>30149</TotalTime>
  <Words>565</Words>
  <Application>Microsoft Office PowerPoint</Application>
  <PresentationFormat>Экран (16:9)</PresentationFormat>
  <Paragraphs>81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1_Презентация</vt:lpstr>
      <vt:lpstr>Блок-схемы осуществления муниципального земельного контроля</vt:lpstr>
      <vt:lpstr>Основные нормативно-правовые акты, применяемые при осуществлении муниципального земельного контроля</vt:lpstr>
      <vt:lpstr>Ежегодные планы проведения плановых проверок юридических лиц и индивидуальных предпринимателей</vt:lpstr>
      <vt:lpstr>Проведение плановой или внеплановой проверки физического лица, плановой проверки юридического лица или индивидуального предпринимателя</vt:lpstr>
      <vt:lpstr>Проведение внеплановой проверки в отношении юридических лиц или индивидуальных предпринимателей</vt:lpstr>
      <vt:lpstr>Проведение плановой/внеплановой проверки</vt:lpstr>
      <vt:lpstr>Проведение плановой/внеплановой проверки</vt:lpstr>
      <vt:lpstr>Проведение мероприятий по контролю исполнения ранее выданного предписания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2014 1кв УСЛУГИ МОГУ</dc:title>
  <dc:creator>Екатерина Семенова</dc:creator>
  <cp:lastModifiedBy>Лобов</cp:lastModifiedBy>
  <cp:revision>1908</cp:revision>
  <cp:lastPrinted>2015-03-28T00:42:39Z</cp:lastPrinted>
  <dcterms:created xsi:type="dcterms:W3CDTF">2013-12-13T09:06:11Z</dcterms:created>
  <dcterms:modified xsi:type="dcterms:W3CDTF">2018-10-04T03:32:43Z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0x0101008D2841886D21994EA8F1686C2A6F92DA</vt:lpwstr>
  </property>
</Properties>
</file>